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40"/>
  </p:notesMasterIdLst>
  <p:handoutMasterIdLst>
    <p:handoutMasterId r:id="rId41"/>
  </p:handoutMasterIdLst>
  <p:sldIdLst>
    <p:sldId id="402" r:id="rId5"/>
    <p:sldId id="659" r:id="rId6"/>
    <p:sldId id="545" r:id="rId7"/>
    <p:sldId id="691" r:id="rId8"/>
    <p:sldId id="692" r:id="rId9"/>
    <p:sldId id="693" r:id="rId10"/>
    <p:sldId id="694" r:id="rId11"/>
    <p:sldId id="687" r:id="rId12"/>
    <p:sldId id="688" r:id="rId13"/>
    <p:sldId id="695" r:id="rId14"/>
    <p:sldId id="696" r:id="rId15"/>
    <p:sldId id="698" r:id="rId16"/>
    <p:sldId id="700" r:id="rId17"/>
    <p:sldId id="714" r:id="rId18"/>
    <p:sldId id="713" r:id="rId19"/>
    <p:sldId id="703" r:id="rId20"/>
    <p:sldId id="697" r:id="rId21"/>
    <p:sldId id="704" r:id="rId22"/>
    <p:sldId id="706" r:id="rId23"/>
    <p:sldId id="707" r:id="rId24"/>
    <p:sldId id="709" r:id="rId25"/>
    <p:sldId id="710" r:id="rId26"/>
    <p:sldId id="711" r:id="rId27"/>
    <p:sldId id="699" r:id="rId28"/>
    <p:sldId id="708" r:id="rId29"/>
    <p:sldId id="276" r:id="rId30"/>
    <p:sldId id="681" r:id="rId31"/>
    <p:sldId id="537" r:id="rId32"/>
    <p:sldId id="682" r:id="rId33"/>
    <p:sldId id="712" r:id="rId34"/>
    <p:sldId id="601" r:id="rId35"/>
    <p:sldId id="602" r:id="rId36"/>
    <p:sldId id="543" r:id="rId37"/>
    <p:sldId id="620" r:id="rId38"/>
    <p:sldId id="689" r:id="rId39"/>
  </p:sldIdLst>
  <p:sldSz cx="12192000" cy="6858000"/>
  <p:notesSz cx="6669088" cy="9872663"/>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userDrawn="1">
          <p15:clr>
            <a:srgbClr val="A4A3A4"/>
          </p15:clr>
        </p15:guide>
        <p15:guide id="2" orient="horz" pos="3871" userDrawn="1">
          <p15:clr>
            <a:srgbClr val="A4A3A4"/>
          </p15:clr>
        </p15:guide>
        <p15:guide id="3" pos="3840" userDrawn="1">
          <p15:clr>
            <a:srgbClr val="A4A3A4"/>
          </p15:clr>
        </p15:guide>
        <p15:guide id="4" pos="413" userDrawn="1">
          <p15:clr>
            <a:srgbClr val="A4A3A4"/>
          </p15:clr>
        </p15:guide>
        <p15:guide id="5" pos="73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6687"/>
    <a:srgbClr val="006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A2666-3697-4722-910A-0CF4E451C46A}" v="17" dt="2022-09-05T11:48:37.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13"/>
        <p:guide orient="horz" pos="3871"/>
        <p:guide pos="3840"/>
        <p:guide pos="413"/>
        <p:guide pos="733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uter Berendsen" userId="f206771b-6ba7-4d9f-b714-74252d6f9ea1" providerId="ADAL" clId="{7F4A6B47-B117-45B3-A182-032210B25FFE}"/>
    <pc:docChg chg="addSld delSld modSld">
      <pc:chgData name="Wouter Berendsen" userId="f206771b-6ba7-4d9f-b714-74252d6f9ea1" providerId="ADAL" clId="{7F4A6B47-B117-45B3-A182-032210B25FFE}" dt="2022-06-13T14:40:28.488" v="11"/>
      <pc:docMkLst>
        <pc:docMk/>
      </pc:docMkLst>
      <pc:sldChg chg="del">
        <pc:chgData name="Wouter Berendsen" userId="f206771b-6ba7-4d9f-b714-74252d6f9ea1" providerId="ADAL" clId="{7F4A6B47-B117-45B3-A182-032210B25FFE}" dt="2022-06-13T12:41:00.104" v="1" actId="47"/>
        <pc:sldMkLst>
          <pc:docMk/>
          <pc:sldMk cId="4065821610" sldId="631"/>
        </pc:sldMkLst>
      </pc:sldChg>
      <pc:sldChg chg="addSp modSp">
        <pc:chgData name="Wouter Berendsen" userId="f206771b-6ba7-4d9f-b714-74252d6f9ea1" providerId="ADAL" clId="{7F4A6B47-B117-45B3-A182-032210B25FFE}" dt="2022-06-13T13:53:47.523" v="2"/>
        <pc:sldMkLst>
          <pc:docMk/>
          <pc:sldMk cId="428824893" sldId="659"/>
        </pc:sldMkLst>
        <pc:picChg chg="add mod">
          <ac:chgData name="Wouter Berendsen" userId="f206771b-6ba7-4d9f-b714-74252d6f9ea1" providerId="ADAL" clId="{7F4A6B47-B117-45B3-A182-032210B25FFE}" dt="2022-06-13T13:53:47.523" v="2"/>
          <ac:picMkLst>
            <pc:docMk/>
            <pc:sldMk cId="428824893" sldId="659"/>
            <ac:picMk id="20" creationId="{44E523A1-2EA0-B073-9EDB-D28FB3F3A8B6}"/>
          </ac:picMkLst>
        </pc:picChg>
      </pc:sldChg>
      <pc:sldChg chg="modSp mod">
        <pc:chgData name="Wouter Berendsen" userId="f206771b-6ba7-4d9f-b714-74252d6f9ea1" providerId="ADAL" clId="{7F4A6B47-B117-45B3-A182-032210B25FFE}" dt="2022-06-13T14:14:49.114" v="4" actId="1076"/>
        <pc:sldMkLst>
          <pc:docMk/>
          <pc:sldMk cId="2977084777" sldId="698"/>
        </pc:sldMkLst>
        <pc:spChg chg="mod">
          <ac:chgData name="Wouter Berendsen" userId="f206771b-6ba7-4d9f-b714-74252d6f9ea1" providerId="ADAL" clId="{7F4A6B47-B117-45B3-A182-032210B25FFE}" dt="2022-06-13T14:14:42.440" v="3" actId="1076"/>
          <ac:spMkLst>
            <pc:docMk/>
            <pc:sldMk cId="2977084777" sldId="698"/>
            <ac:spMk id="3" creationId="{D67DD5C1-72B9-0C76-F2DF-20F473EA036C}"/>
          </ac:spMkLst>
        </pc:spChg>
        <pc:spChg chg="mod">
          <ac:chgData name="Wouter Berendsen" userId="f206771b-6ba7-4d9f-b714-74252d6f9ea1" providerId="ADAL" clId="{7F4A6B47-B117-45B3-A182-032210B25FFE}" dt="2022-06-13T14:14:49.114" v="4" actId="1076"/>
          <ac:spMkLst>
            <pc:docMk/>
            <pc:sldMk cId="2977084777" sldId="698"/>
            <ac:spMk id="11" creationId="{134BAD88-1522-F29B-D4DF-44A95C710C5F}"/>
          </ac:spMkLst>
        </pc:spChg>
      </pc:sldChg>
      <pc:sldChg chg="modNotesTx">
        <pc:chgData name="Wouter Berendsen" userId="f206771b-6ba7-4d9f-b714-74252d6f9ea1" providerId="ADAL" clId="{7F4A6B47-B117-45B3-A182-032210B25FFE}" dt="2022-06-13T14:19:32.587" v="7" actId="20577"/>
        <pc:sldMkLst>
          <pc:docMk/>
          <pc:sldMk cId="3497029472" sldId="699"/>
        </pc:sldMkLst>
      </pc:sldChg>
      <pc:sldChg chg="addSp modSp">
        <pc:chgData name="Wouter Berendsen" userId="f206771b-6ba7-4d9f-b714-74252d6f9ea1" providerId="ADAL" clId="{7F4A6B47-B117-45B3-A182-032210B25FFE}" dt="2022-06-13T14:40:24.324" v="8"/>
        <pc:sldMkLst>
          <pc:docMk/>
          <pc:sldMk cId="1855264623" sldId="700"/>
        </pc:sldMkLst>
        <pc:picChg chg="add mod">
          <ac:chgData name="Wouter Berendsen" userId="f206771b-6ba7-4d9f-b714-74252d6f9ea1" providerId="ADAL" clId="{7F4A6B47-B117-45B3-A182-032210B25FFE}" dt="2022-06-13T14:40:24.324" v="8"/>
          <ac:picMkLst>
            <pc:docMk/>
            <pc:sldMk cId="1855264623" sldId="700"/>
            <ac:picMk id="7" creationId="{B61F3AE6-B5F5-BC04-CD7E-7042704A1273}"/>
          </ac:picMkLst>
        </pc:picChg>
      </pc:sldChg>
      <pc:sldChg chg="addSp modSp">
        <pc:chgData name="Wouter Berendsen" userId="f206771b-6ba7-4d9f-b714-74252d6f9ea1" providerId="ADAL" clId="{7F4A6B47-B117-45B3-A182-032210B25FFE}" dt="2022-06-13T14:40:28.488" v="11"/>
        <pc:sldMkLst>
          <pc:docMk/>
          <pc:sldMk cId="2498490152" sldId="701"/>
        </pc:sldMkLst>
        <pc:picChg chg="add mod">
          <ac:chgData name="Wouter Berendsen" userId="f206771b-6ba7-4d9f-b714-74252d6f9ea1" providerId="ADAL" clId="{7F4A6B47-B117-45B3-A182-032210B25FFE}" dt="2022-06-13T14:40:28.488" v="11"/>
          <ac:picMkLst>
            <pc:docMk/>
            <pc:sldMk cId="2498490152" sldId="701"/>
            <ac:picMk id="21" creationId="{673A2ECC-B71F-920F-874D-76367453348F}"/>
          </ac:picMkLst>
        </pc:picChg>
      </pc:sldChg>
      <pc:sldChg chg="addSp modSp">
        <pc:chgData name="Wouter Berendsen" userId="f206771b-6ba7-4d9f-b714-74252d6f9ea1" providerId="ADAL" clId="{7F4A6B47-B117-45B3-A182-032210B25FFE}" dt="2022-06-13T14:40:25.606" v="9"/>
        <pc:sldMkLst>
          <pc:docMk/>
          <pc:sldMk cId="2156353540" sldId="702"/>
        </pc:sldMkLst>
        <pc:picChg chg="add mod">
          <ac:chgData name="Wouter Berendsen" userId="f206771b-6ba7-4d9f-b714-74252d6f9ea1" providerId="ADAL" clId="{7F4A6B47-B117-45B3-A182-032210B25FFE}" dt="2022-06-13T14:40:25.606" v="9"/>
          <ac:picMkLst>
            <pc:docMk/>
            <pc:sldMk cId="2156353540" sldId="702"/>
            <ac:picMk id="7" creationId="{6AABD659-D16B-AFD7-07FC-3FFB842B5045}"/>
          </ac:picMkLst>
        </pc:picChg>
      </pc:sldChg>
      <pc:sldChg chg="addSp modSp">
        <pc:chgData name="Wouter Berendsen" userId="f206771b-6ba7-4d9f-b714-74252d6f9ea1" providerId="ADAL" clId="{7F4A6B47-B117-45B3-A182-032210B25FFE}" dt="2022-06-13T14:40:26.933" v="10"/>
        <pc:sldMkLst>
          <pc:docMk/>
          <pc:sldMk cId="1222529803" sldId="705"/>
        </pc:sldMkLst>
        <pc:picChg chg="add mod">
          <ac:chgData name="Wouter Berendsen" userId="f206771b-6ba7-4d9f-b714-74252d6f9ea1" providerId="ADAL" clId="{7F4A6B47-B117-45B3-A182-032210B25FFE}" dt="2022-06-13T14:40:26.933" v="10"/>
          <ac:picMkLst>
            <pc:docMk/>
            <pc:sldMk cId="1222529803" sldId="705"/>
            <ac:picMk id="15" creationId="{7EBCD0EF-3EC9-E296-D102-C9F678BDE4EC}"/>
          </ac:picMkLst>
        </pc:picChg>
      </pc:sldChg>
      <pc:sldChg chg="add">
        <pc:chgData name="Wouter Berendsen" userId="f206771b-6ba7-4d9f-b714-74252d6f9ea1" providerId="ADAL" clId="{7F4A6B47-B117-45B3-A182-032210B25FFE}" dt="2022-06-13T12:40:54.809" v="0"/>
        <pc:sldMkLst>
          <pc:docMk/>
          <pc:sldMk cId="171089080" sldId="712"/>
        </pc:sldMkLst>
      </pc:sldChg>
    </pc:docChg>
  </pc:docChgLst>
  <pc:docChgLst>
    <pc:chgData name="Roel Sillevis Smitt" userId="1b323581-9987-4b06-aa9e-00f0915aa497" providerId="ADAL" clId="{520A2666-3697-4722-910A-0CF4E451C46A}"/>
    <pc:docChg chg="undo redo custSel addSld delSld modSld modNotesMaster modHandout">
      <pc:chgData name="Roel Sillevis Smitt" userId="1b323581-9987-4b06-aa9e-00f0915aa497" providerId="ADAL" clId="{520A2666-3697-4722-910A-0CF4E451C46A}" dt="2022-09-05T11:48:37.736" v="1506"/>
      <pc:docMkLst>
        <pc:docMk/>
      </pc:docMkLst>
      <pc:sldChg chg="modSp mod">
        <pc:chgData name="Roel Sillevis Smitt" userId="1b323581-9987-4b06-aa9e-00f0915aa497" providerId="ADAL" clId="{520A2666-3697-4722-910A-0CF4E451C46A}" dt="2022-08-29T12:57:31.228" v="731" actId="20577"/>
        <pc:sldMkLst>
          <pc:docMk/>
          <pc:sldMk cId="1951470697" sldId="276"/>
        </pc:sldMkLst>
        <pc:spChg chg="mod">
          <ac:chgData name="Roel Sillevis Smitt" userId="1b323581-9987-4b06-aa9e-00f0915aa497" providerId="ADAL" clId="{520A2666-3697-4722-910A-0CF4E451C46A}" dt="2022-08-29T12:57:31.228" v="731" actId="20577"/>
          <ac:spMkLst>
            <pc:docMk/>
            <pc:sldMk cId="1951470697" sldId="276"/>
            <ac:spMk id="3" creationId="{3396A301-460D-40A2-8898-98FC3113FA76}"/>
          </ac:spMkLst>
        </pc:spChg>
      </pc:sldChg>
      <pc:sldChg chg="modSp mod">
        <pc:chgData name="Roel Sillevis Smitt" userId="1b323581-9987-4b06-aa9e-00f0915aa497" providerId="ADAL" clId="{520A2666-3697-4722-910A-0CF4E451C46A}" dt="2022-08-29T12:09:07.728" v="18" actId="20577"/>
        <pc:sldMkLst>
          <pc:docMk/>
          <pc:sldMk cId="544425808" sldId="402"/>
        </pc:sldMkLst>
        <pc:spChg chg="mod">
          <ac:chgData name="Roel Sillevis Smitt" userId="1b323581-9987-4b06-aa9e-00f0915aa497" providerId="ADAL" clId="{520A2666-3697-4722-910A-0CF4E451C46A}" dt="2022-08-29T12:09:07.728" v="18" actId="20577"/>
          <ac:spMkLst>
            <pc:docMk/>
            <pc:sldMk cId="544425808" sldId="402"/>
            <ac:spMk id="5" creationId="{51A57120-D116-D30B-95E1-D9F901963647}"/>
          </ac:spMkLst>
        </pc:spChg>
      </pc:sldChg>
      <pc:sldChg chg="modNotesTx">
        <pc:chgData name="Roel Sillevis Smitt" userId="1b323581-9987-4b06-aa9e-00f0915aa497" providerId="ADAL" clId="{520A2666-3697-4722-910A-0CF4E451C46A}" dt="2022-08-29T12:15:19.579" v="117" actId="20577"/>
        <pc:sldMkLst>
          <pc:docMk/>
          <pc:sldMk cId="1791370367" sldId="688"/>
        </pc:sldMkLst>
      </pc:sldChg>
      <pc:sldChg chg="addSp delSp modSp mod">
        <pc:chgData name="Roel Sillevis Smitt" userId="1b323581-9987-4b06-aa9e-00f0915aa497" providerId="ADAL" clId="{520A2666-3697-4722-910A-0CF4E451C46A}" dt="2022-08-29T12:21:50.057" v="146" actId="1076"/>
        <pc:sldMkLst>
          <pc:docMk/>
          <pc:sldMk cId="1649765830" sldId="696"/>
        </pc:sldMkLst>
        <pc:picChg chg="add mod">
          <ac:chgData name="Roel Sillevis Smitt" userId="1b323581-9987-4b06-aa9e-00f0915aa497" providerId="ADAL" clId="{520A2666-3697-4722-910A-0CF4E451C46A}" dt="2022-08-29T12:16:58.577" v="123" actId="1076"/>
          <ac:picMkLst>
            <pc:docMk/>
            <pc:sldMk cId="1649765830" sldId="696"/>
            <ac:picMk id="9" creationId="{0446BC01-637F-E718-CAD7-D804F69417D6}"/>
          </ac:picMkLst>
        </pc:picChg>
        <pc:picChg chg="del">
          <ac:chgData name="Roel Sillevis Smitt" userId="1b323581-9987-4b06-aa9e-00f0915aa497" providerId="ADAL" clId="{520A2666-3697-4722-910A-0CF4E451C46A}" dt="2022-08-29T12:21:38.549" v="141" actId="478"/>
          <ac:picMkLst>
            <pc:docMk/>
            <pc:sldMk cId="1649765830" sldId="696"/>
            <ac:picMk id="10" creationId="{8128B14B-8C81-8D17-B474-7DFA4510347B}"/>
          </ac:picMkLst>
        </pc:picChg>
        <pc:picChg chg="del">
          <ac:chgData name="Roel Sillevis Smitt" userId="1b323581-9987-4b06-aa9e-00f0915aa497" providerId="ADAL" clId="{520A2666-3697-4722-910A-0CF4E451C46A}" dt="2022-08-29T12:16:45.495" v="118" actId="478"/>
          <ac:picMkLst>
            <pc:docMk/>
            <pc:sldMk cId="1649765830" sldId="696"/>
            <ac:picMk id="12" creationId="{C6CC3996-832C-9EFD-B3C8-57DC1E405F27}"/>
          </ac:picMkLst>
        </pc:picChg>
        <pc:picChg chg="add mod">
          <ac:chgData name="Roel Sillevis Smitt" userId="1b323581-9987-4b06-aa9e-00f0915aa497" providerId="ADAL" clId="{520A2666-3697-4722-910A-0CF4E451C46A}" dt="2022-08-29T12:21:50.057" v="146" actId="1076"/>
          <ac:picMkLst>
            <pc:docMk/>
            <pc:sldMk cId="1649765830" sldId="696"/>
            <ac:picMk id="13" creationId="{DC7D5616-95DD-95EC-6E13-9F4F9CDB6447}"/>
          </ac:picMkLst>
        </pc:picChg>
      </pc:sldChg>
      <pc:sldChg chg="addSp delSp modSp mod modNotesTx">
        <pc:chgData name="Roel Sillevis Smitt" userId="1b323581-9987-4b06-aa9e-00f0915aa497" providerId="ADAL" clId="{520A2666-3697-4722-910A-0CF4E451C46A}" dt="2022-09-05T10:47:52.206" v="1505" actId="20577"/>
        <pc:sldMkLst>
          <pc:docMk/>
          <pc:sldMk cId="79536055" sldId="697"/>
        </pc:sldMkLst>
        <pc:spChg chg="mod">
          <ac:chgData name="Roel Sillevis Smitt" userId="1b323581-9987-4b06-aa9e-00f0915aa497" providerId="ADAL" clId="{520A2666-3697-4722-910A-0CF4E451C46A}" dt="2022-08-29T12:45:45.720" v="234" actId="20577"/>
          <ac:spMkLst>
            <pc:docMk/>
            <pc:sldMk cId="79536055" sldId="697"/>
            <ac:spMk id="2" creationId="{FE5D2831-F11B-C708-66F1-F3983EFC3D33}"/>
          </ac:spMkLst>
        </pc:spChg>
        <pc:spChg chg="add mod">
          <ac:chgData name="Roel Sillevis Smitt" userId="1b323581-9987-4b06-aa9e-00f0915aa497" providerId="ADAL" clId="{520A2666-3697-4722-910A-0CF4E451C46A}" dt="2022-08-29T12:53:12.233" v="408" actId="20577"/>
          <ac:spMkLst>
            <pc:docMk/>
            <pc:sldMk cId="79536055" sldId="697"/>
            <ac:spMk id="4" creationId="{B66D3972-AC9D-7365-275E-1DEC7929FAAB}"/>
          </ac:spMkLst>
        </pc:spChg>
        <pc:spChg chg="del">
          <ac:chgData name="Roel Sillevis Smitt" userId="1b323581-9987-4b06-aa9e-00f0915aa497" providerId="ADAL" clId="{520A2666-3697-4722-910A-0CF4E451C46A}" dt="2022-08-29T12:45:42.813" v="223" actId="478"/>
          <ac:spMkLst>
            <pc:docMk/>
            <pc:sldMk cId="79536055" sldId="697"/>
            <ac:spMk id="12" creationId="{DC75355F-B084-AEDF-F1B1-3B9C1D4338F7}"/>
          </ac:spMkLst>
        </pc:spChg>
        <pc:picChg chg="del">
          <ac:chgData name="Roel Sillevis Smitt" userId="1b323581-9987-4b06-aa9e-00f0915aa497" providerId="ADAL" clId="{520A2666-3697-4722-910A-0CF4E451C46A}" dt="2022-08-29T12:45:38.695" v="222" actId="478"/>
          <ac:picMkLst>
            <pc:docMk/>
            <pc:sldMk cId="79536055" sldId="697"/>
            <ac:picMk id="7" creationId="{ED5C974F-7328-0E58-6EC2-9F824954ED90}"/>
          </ac:picMkLst>
        </pc:picChg>
        <pc:picChg chg="add mod">
          <ac:chgData name="Roel Sillevis Smitt" userId="1b323581-9987-4b06-aa9e-00f0915aa497" providerId="ADAL" clId="{520A2666-3697-4722-910A-0CF4E451C46A}" dt="2022-08-29T12:53:35.760" v="410" actId="1076"/>
          <ac:picMkLst>
            <pc:docMk/>
            <pc:sldMk cId="79536055" sldId="697"/>
            <ac:picMk id="1026" creationId="{332AA4D5-2AB7-C2A2-D78C-C5FBAFE1D9B8}"/>
          </ac:picMkLst>
        </pc:picChg>
      </pc:sldChg>
      <pc:sldChg chg="addSp delSp modSp mod">
        <pc:chgData name="Roel Sillevis Smitt" userId="1b323581-9987-4b06-aa9e-00f0915aa497" providerId="ADAL" clId="{520A2666-3697-4722-910A-0CF4E451C46A}" dt="2022-08-29T13:00:27.321" v="735" actId="1076"/>
        <pc:sldMkLst>
          <pc:docMk/>
          <pc:sldMk cId="2977084777" sldId="698"/>
        </pc:sldMkLst>
        <pc:spChg chg="mod">
          <ac:chgData name="Roel Sillevis Smitt" userId="1b323581-9987-4b06-aa9e-00f0915aa497" providerId="ADAL" clId="{520A2666-3697-4722-910A-0CF4E451C46A}" dt="2022-08-29T12:17:36.535" v="138" actId="14100"/>
          <ac:spMkLst>
            <pc:docMk/>
            <pc:sldMk cId="2977084777" sldId="698"/>
            <ac:spMk id="3" creationId="{D67DD5C1-72B9-0C76-F2DF-20F473EA036C}"/>
          </ac:spMkLst>
        </pc:spChg>
        <pc:spChg chg="add del mod">
          <ac:chgData name="Roel Sillevis Smitt" userId="1b323581-9987-4b06-aa9e-00f0915aa497" providerId="ADAL" clId="{520A2666-3697-4722-910A-0CF4E451C46A}" dt="2022-08-29T12:17:28.042" v="135"/>
          <ac:spMkLst>
            <pc:docMk/>
            <pc:sldMk cId="2977084777" sldId="698"/>
            <ac:spMk id="8" creationId="{BE1981DA-A834-9E2E-1C25-02BB784D52E8}"/>
          </ac:spMkLst>
        </pc:spChg>
        <pc:spChg chg="add mod">
          <ac:chgData name="Roel Sillevis Smitt" userId="1b323581-9987-4b06-aa9e-00f0915aa497" providerId="ADAL" clId="{520A2666-3697-4722-910A-0CF4E451C46A}" dt="2022-08-29T12:17:46.816" v="140" actId="1076"/>
          <ac:spMkLst>
            <pc:docMk/>
            <pc:sldMk cId="2977084777" sldId="698"/>
            <ac:spMk id="9" creationId="{4852431F-2A9F-7711-699A-5E71A8C5E1FA}"/>
          </ac:spMkLst>
        </pc:spChg>
        <pc:spChg chg="mod">
          <ac:chgData name="Roel Sillevis Smitt" userId="1b323581-9987-4b06-aa9e-00f0915aa497" providerId="ADAL" clId="{520A2666-3697-4722-910A-0CF4E451C46A}" dt="2022-08-29T12:22:19.548" v="153" actId="1076"/>
          <ac:spMkLst>
            <pc:docMk/>
            <pc:sldMk cId="2977084777" sldId="698"/>
            <ac:spMk id="11" creationId="{134BAD88-1522-F29B-D4DF-44A95C710C5F}"/>
          </ac:spMkLst>
        </pc:spChg>
        <pc:spChg chg="add mod">
          <ac:chgData name="Roel Sillevis Smitt" userId="1b323581-9987-4b06-aa9e-00f0915aa497" providerId="ADAL" clId="{520A2666-3697-4722-910A-0CF4E451C46A}" dt="2022-08-29T13:00:20.630" v="733" actId="1076"/>
          <ac:spMkLst>
            <pc:docMk/>
            <pc:sldMk cId="2977084777" sldId="698"/>
            <ac:spMk id="14" creationId="{BC309580-5CCB-252D-B9FF-FD2C016B881E}"/>
          </ac:spMkLst>
        </pc:spChg>
        <pc:spChg chg="add mod">
          <ac:chgData name="Roel Sillevis Smitt" userId="1b323581-9987-4b06-aa9e-00f0915aa497" providerId="ADAL" clId="{520A2666-3697-4722-910A-0CF4E451C46A}" dt="2022-08-29T13:00:27.321" v="735" actId="1076"/>
          <ac:spMkLst>
            <pc:docMk/>
            <pc:sldMk cId="2977084777" sldId="698"/>
            <ac:spMk id="15" creationId="{C3F3A0FB-44D7-E50C-1FFF-0FE114DB93D9}"/>
          </ac:spMkLst>
        </pc:spChg>
        <pc:picChg chg="add mod ord">
          <ac:chgData name="Roel Sillevis Smitt" userId="1b323581-9987-4b06-aa9e-00f0915aa497" providerId="ADAL" clId="{520A2666-3697-4722-910A-0CF4E451C46A}" dt="2022-08-29T12:17:10" v="127" actId="167"/>
          <ac:picMkLst>
            <pc:docMk/>
            <pc:sldMk cId="2977084777" sldId="698"/>
            <ac:picMk id="7" creationId="{9DE7F348-D080-DB5E-639F-F28641D1E927}"/>
          </ac:picMkLst>
        </pc:picChg>
        <pc:picChg chg="del">
          <ac:chgData name="Roel Sillevis Smitt" userId="1b323581-9987-4b06-aa9e-00f0915aa497" providerId="ADAL" clId="{520A2666-3697-4722-910A-0CF4E451C46A}" dt="2022-08-29T12:21:59.720" v="147" actId="478"/>
          <ac:picMkLst>
            <pc:docMk/>
            <pc:sldMk cId="2977084777" sldId="698"/>
            <ac:picMk id="10" creationId="{8128B14B-8C81-8D17-B474-7DFA4510347B}"/>
          </ac:picMkLst>
        </pc:picChg>
        <pc:picChg chg="del">
          <ac:chgData name="Roel Sillevis Smitt" userId="1b323581-9987-4b06-aa9e-00f0915aa497" providerId="ADAL" clId="{520A2666-3697-4722-910A-0CF4E451C46A}" dt="2022-08-29T12:17:02.884" v="124" actId="478"/>
          <ac:picMkLst>
            <pc:docMk/>
            <pc:sldMk cId="2977084777" sldId="698"/>
            <ac:picMk id="12" creationId="{C6CC3996-832C-9EFD-B3C8-57DC1E405F27}"/>
          </ac:picMkLst>
        </pc:picChg>
        <pc:picChg chg="add mod ord">
          <ac:chgData name="Roel Sillevis Smitt" userId="1b323581-9987-4b06-aa9e-00f0915aa497" providerId="ADAL" clId="{520A2666-3697-4722-910A-0CF4E451C46A}" dt="2022-08-29T12:22:05.951" v="150" actId="167"/>
          <ac:picMkLst>
            <pc:docMk/>
            <pc:sldMk cId="2977084777" sldId="698"/>
            <ac:picMk id="13" creationId="{D8954CB0-F7DC-0D2D-4B45-030CD2A372AA}"/>
          </ac:picMkLst>
        </pc:picChg>
      </pc:sldChg>
      <pc:sldChg chg="addSp delSp modSp mod modNotesTx">
        <pc:chgData name="Roel Sillevis Smitt" userId="1b323581-9987-4b06-aa9e-00f0915aa497" providerId="ADAL" clId="{520A2666-3697-4722-910A-0CF4E451C46A}" dt="2022-09-01T12:48:18.476" v="1092" actId="20577"/>
        <pc:sldMkLst>
          <pc:docMk/>
          <pc:sldMk cId="1855264623" sldId="700"/>
        </pc:sldMkLst>
        <pc:spChg chg="mod">
          <ac:chgData name="Roel Sillevis Smitt" userId="1b323581-9987-4b06-aa9e-00f0915aa497" providerId="ADAL" clId="{520A2666-3697-4722-910A-0CF4E451C46A}" dt="2022-08-29T15:13:26.757" v="874" actId="20577"/>
          <ac:spMkLst>
            <pc:docMk/>
            <pc:sldMk cId="1855264623" sldId="700"/>
            <ac:spMk id="2" creationId="{E9823613-2AF8-5553-09E1-C7D3A5C18D1A}"/>
          </ac:spMkLst>
        </pc:spChg>
        <pc:spChg chg="mod">
          <ac:chgData name="Roel Sillevis Smitt" userId="1b323581-9987-4b06-aa9e-00f0915aa497" providerId="ADAL" clId="{520A2666-3697-4722-910A-0CF4E451C46A}" dt="2022-08-29T15:16:18.614" v="919" actId="20577"/>
          <ac:spMkLst>
            <pc:docMk/>
            <pc:sldMk cId="1855264623" sldId="700"/>
            <ac:spMk id="6" creationId="{CED44B78-2E81-F7FB-FDE1-DE1A1D4BB8CE}"/>
          </ac:spMkLst>
        </pc:spChg>
        <pc:grpChg chg="add del mod">
          <ac:chgData name="Roel Sillevis Smitt" userId="1b323581-9987-4b06-aa9e-00f0915aa497" providerId="ADAL" clId="{520A2666-3697-4722-910A-0CF4E451C46A}" dt="2022-08-29T15:09:43.404" v="836" actId="478"/>
          <ac:grpSpMkLst>
            <pc:docMk/>
            <pc:sldMk cId="1855264623" sldId="700"/>
            <ac:grpSpMk id="13" creationId="{950329AF-66FC-B4A2-33E9-7934CF541542}"/>
          </ac:grpSpMkLst>
        </pc:grpChg>
        <pc:grpChg chg="add mod">
          <ac:chgData name="Roel Sillevis Smitt" userId="1b323581-9987-4b06-aa9e-00f0915aa497" providerId="ADAL" clId="{520A2666-3697-4722-910A-0CF4E451C46A}" dt="2022-08-29T15:14:05.307" v="880" actId="164"/>
          <ac:grpSpMkLst>
            <pc:docMk/>
            <pc:sldMk cId="1855264623" sldId="700"/>
            <ac:grpSpMk id="25" creationId="{BAE174CB-ED22-E335-AB26-F476B7346474}"/>
          </ac:grpSpMkLst>
        </pc:grpChg>
        <pc:picChg chg="add mod">
          <ac:chgData name="Roel Sillevis Smitt" userId="1b323581-9987-4b06-aa9e-00f0915aa497" providerId="ADAL" clId="{520A2666-3697-4722-910A-0CF4E451C46A}" dt="2022-08-29T15:07:13.429" v="768" actId="164"/>
          <ac:picMkLst>
            <pc:docMk/>
            <pc:sldMk cId="1855264623" sldId="700"/>
            <ac:picMk id="5" creationId="{98EF45A4-6BAC-47DA-D40D-435A0DA251F3}"/>
          </ac:picMkLst>
        </pc:picChg>
        <pc:picChg chg="add del">
          <ac:chgData name="Roel Sillevis Smitt" userId="1b323581-9987-4b06-aa9e-00f0915aa497" providerId="ADAL" clId="{520A2666-3697-4722-910A-0CF4E451C46A}" dt="2022-08-29T15:07:02.707" v="765" actId="22"/>
          <ac:picMkLst>
            <pc:docMk/>
            <pc:sldMk cId="1855264623" sldId="700"/>
            <ac:picMk id="9" creationId="{67007C38-F25A-66BB-1FB6-E9FE43BE33D5}"/>
          </ac:picMkLst>
        </pc:picChg>
        <pc:picChg chg="add mod">
          <ac:chgData name="Roel Sillevis Smitt" userId="1b323581-9987-4b06-aa9e-00f0915aa497" providerId="ADAL" clId="{520A2666-3697-4722-910A-0CF4E451C46A}" dt="2022-08-29T15:07:13.429" v="768" actId="164"/>
          <ac:picMkLst>
            <pc:docMk/>
            <pc:sldMk cId="1855264623" sldId="700"/>
            <ac:picMk id="11" creationId="{75CEA058-3EFE-57CB-1F68-D55A15207C9E}"/>
          </ac:picMkLst>
        </pc:picChg>
        <pc:picChg chg="del">
          <ac:chgData name="Roel Sillevis Smitt" userId="1b323581-9987-4b06-aa9e-00f0915aa497" providerId="ADAL" clId="{520A2666-3697-4722-910A-0CF4E451C46A}" dt="2022-08-29T13:13:22.981" v="738" actId="478"/>
          <ac:picMkLst>
            <pc:docMk/>
            <pc:sldMk cId="1855264623" sldId="700"/>
            <ac:picMk id="12" creationId="{4CA02DFC-9E9C-5F2E-1839-3298E0A02990}"/>
          </ac:picMkLst>
        </pc:picChg>
        <pc:picChg chg="add del mod">
          <ac:chgData name="Roel Sillevis Smitt" userId="1b323581-9987-4b06-aa9e-00f0915aa497" providerId="ADAL" clId="{520A2666-3697-4722-910A-0CF4E451C46A}" dt="2022-08-29T15:09:42.877" v="835" actId="478"/>
          <ac:picMkLst>
            <pc:docMk/>
            <pc:sldMk cId="1855264623" sldId="700"/>
            <ac:picMk id="15" creationId="{4760272D-1152-54C1-750E-57F87636411B}"/>
          </ac:picMkLst>
        </pc:picChg>
        <pc:picChg chg="add del mod">
          <ac:chgData name="Roel Sillevis Smitt" userId="1b323581-9987-4b06-aa9e-00f0915aa497" providerId="ADAL" clId="{520A2666-3697-4722-910A-0CF4E451C46A}" dt="2022-08-29T15:09:44.477" v="838" actId="478"/>
          <ac:picMkLst>
            <pc:docMk/>
            <pc:sldMk cId="1855264623" sldId="700"/>
            <ac:picMk id="17" creationId="{8373DB63-EE70-9F86-6908-3FEEFCCA28C5}"/>
          </ac:picMkLst>
        </pc:picChg>
        <pc:picChg chg="add del mod">
          <ac:chgData name="Roel Sillevis Smitt" userId="1b323581-9987-4b06-aa9e-00f0915aa497" providerId="ADAL" clId="{520A2666-3697-4722-910A-0CF4E451C46A}" dt="2022-08-29T15:09:01.417" v="775"/>
          <ac:picMkLst>
            <pc:docMk/>
            <pc:sldMk cId="1855264623" sldId="700"/>
            <ac:picMk id="18" creationId="{73206EC5-BB6F-B94E-D4D7-AA1FE703D05B}"/>
          </ac:picMkLst>
        </pc:picChg>
        <pc:picChg chg="add del mod">
          <ac:chgData name="Roel Sillevis Smitt" userId="1b323581-9987-4b06-aa9e-00f0915aa497" providerId="ADAL" clId="{520A2666-3697-4722-910A-0CF4E451C46A}" dt="2022-08-29T15:09:44.095" v="837" actId="478"/>
          <ac:picMkLst>
            <pc:docMk/>
            <pc:sldMk cId="1855264623" sldId="700"/>
            <ac:picMk id="20" creationId="{42AFF719-929F-37CD-7147-386313D591E1}"/>
          </ac:picMkLst>
        </pc:picChg>
        <pc:picChg chg="add mod">
          <ac:chgData name="Roel Sillevis Smitt" userId="1b323581-9987-4b06-aa9e-00f0915aa497" providerId="ADAL" clId="{520A2666-3697-4722-910A-0CF4E451C46A}" dt="2022-08-29T15:14:05.307" v="880" actId="164"/>
          <ac:picMkLst>
            <pc:docMk/>
            <pc:sldMk cId="1855264623" sldId="700"/>
            <ac:picMk id="22" creationId="{B16AA1AA-C219-5757-75CC-B74C1ED30C51}"/>
          </ac:picMkLst>
        </pc:picChg>
        <pc:picChg chg="add mod">
          <ac:chgData name="Roel Sillevis Smitt" userId="1b323581-9987-4b06-aa9e-00f0915aa497" providerId="ADAL" clId="{520A2666-3697-4722-910A-0CF4E451C46A}" dt="2022-08-29T15:14:05.307" v="880" actId="164"/>
          <ac:picMkLst>
            <pc:docMk/>
            <pc:sldMk cId="1855264623" sldId="700"/>
            <ac:picMk id="24" creationId="{11F8AB8B-FFE3-D861-C200-566A27654EC8}"/>
          </ac:picMkLst>
        </pc:picChg>
        <pc:picChg chg="add mod">
          <ac:chgData name="Roel Sillevis Smitt" userId="1b323581-9987-4b06-aa9e-00f0915aa497" providerId="ADAL" clId="{520A2666-3697-4722-910A-0CF4E451C46A}" dt="2022-08-29T15:14:30.868" v="882" actId="1076"/>
          <ac:picMkLst>
            <pc:docMk/>
            <pc:sldMk cId="1855264623" sldId="700"/>
            <ac:picMk id="27" creationId="{06F7A533-BEBF-E01E-A114-FBE91D4C941A}"/>
          </ac:picMkLst>
        </pc:picChg>
      </pc:sldChg>
      <pc:sldChg chg="del">
        <pc:chgData name="Roel Sillevis Smitt" userId="1b323581-9987-4b06-aa9e-00f0915aa497" providerId="ADAL" clId="{520A2666-3697-4722-910A-0CF4E451C46A}" dt="2022-08-29T15:09:32.233" v="833" actId="47"/>
        <pc:sldMkLst>
          <pc:docMk/>
          <pc:sldMk cId="2498490152" sldId="701"/>
        </pc:sldMkLst>
      </pc:sldChg>
      <pc:sldChg chg="del">
        <pc:chgData name="Roel Sillevis Smitt" userId="1b323581-9987-4b06-aa9e-00f0915aa497" providerId="ADAL" clId="{520A2666-3697-4722-910A-0CF4E451C46A}" dt="2022-08-29T15:09:29.855" v="831" actId="47"/>
        <pc:sldMkLst>
          <pc:docMk/>
          <pc:sldMk cId="2156353540" sldId="702"/>
        </pc:sldMkLst>
      </pc:sldChg>
      <pc:sldChg chg="modSp mod">
        <pc:chgData name="Roel Sillevis Smitt" userId="1b323581-9987-4b06-aa9e-00f0915aa497" providerId="ADAL" clId="{520A2666-3697-4722-910A-0CF4E451C46A}" dt="2022-08-29T12:53:58.143" v="462" actId="20577"/>
        <pc:sldMkLst>
          <pc:docMk/>
          <pc:sldMk cId="2417393515" sldId="704"/>
        </pc:sldMkLst>
        <pc:spChg chg="mod">
          <ac:chgData name="Roel Sillevis Smitt" userId="1b323581-9987-4b06-aa9e-00f0915aa497" providerId="ADAL" clId="{520A2666-3697-4722-910A-0CF4E451C46A}" dt="2022-08-29T12:53:58.143" v="462" actId="20577"/>
          <ac:spMkLst>
            <pc:docMk/>
            <pc:sldMk cId="2417393515" sldId="704"/>
            <ac:spMk id="3" creationId="{BA3E6EC6-2299-87DA-9E99-C4D6C24055C6}"/>
          </ac:spMkLst>
        </pc:spChg>
      </pc:sldChg>
      <pc:sldChg chg="del">
        <pc:chgData name="Roel Sillevis Smitt" userId="1b323581-9987-4b06-aa9e-00f0915aa497" providerId="ADAL" clId="{520A2666-3697-4722-910A-0CF4E451C46A}" dt="2022-08-29T15:09:30.780" v="832" actId="47"/>
        <pc:sldMkLst>
          <pc:docMk/>
          <pc:sldMk cId="1222529803" sldId="705"/>
        </pc:sldMkLst>
      </pc:sldChg>
      <pc:sldChg chg="modSp mod modNotesTx">
        <pc:chgData name="Roel Sillevis Smitt" userId="1b323581-9987-4b06-aa9e-00f0915aa497" providerId="ADAL" clId="{520A2666-3697-4722-910A-0CF4E451C46A}" dt="2022-08-29T12:56:03.596" v="684" actId="1076"/>
        <pc:sldMkLst>
          <pc:docMk/>
          <pc:sldMk cId="4239206019" sldId="706"/>
        </pc:sldMkLst>
        <pc:spChg chg="mod">
          <ac:chgData name="Roel Sillevis Smitt" userId="1b323581-9987-4b06-aa9e-00f0915aa497" providerId="ADAL" clId="{520A2666-3697-4722-910A-0CF4E451C46A}" dt="2022-08-29T12:55:52.711" v="683" actId="20577"/>
          <ac:spMkLst>
            <pc:docMk/>
            <pc:sldMk cId="4239206019" sldId="706"/>
            <ac:spMk id="6" creationId="{FE9098D7-3D31-4661-3BB5-00B8A8A118EF}"/>
          </ac:spMkLst>
        </pc:spChg>
        <pc:picChg chg="mod">
          <ac:chgData name="Roel Sillevis Smitt" userId="1b323581-9987-4b06-aa9e-00f0915aa497" providerId="ADAL" clId="{520A2666-3697-4722-910A-0CF4E451C46A}" dt="2022-08-29T12:56:03.596" v="684" actId="1076"/>
          <ac:picMkLst>
            <pc:docMk/>
            <pc:sldMk cId="4239206019" sldId="706"/>
            <ac:picMk id="10" creationId="{8565C88C-54EB-39AC-1D97-DE54775104D2}"/>
          </ac:picMkLst>
        </pc:picChg>
      </pc:sldChg>
      <pc:sldChg chg="modSp add mod modNotesTx">
        <pc:chgData name="Roel Sillevis Smitt" userId="1b323581-9987-4b06-aa9e-00f0915aa497" providerId="ADAL" clId="{520A2666-3697-4722-910A-0CF4E451C46A}" dt="2022-09-01T12:58:39.376" v="1494" actId="20577"/>
        <pc:sldMkLst>
          <pc:docMk/>
          <pc:sldMk cId="1797425211" sldId="713"/>
        </pc:sldMkLst>
        <pc:spChg chg="mod">
          <ac:chgData name="Roel Sillevis Smitt" userId="1b323581-9987-4b06-aa9e-00f0915aa497" providerId="ADAL" clId="{520A2666-3697-4722-910A-0CF4E451C46A}" dt="2022-09-01T12:58:39.376" v="1494" actId="20577"/>
          <ac:spMkLst>
            <pc:docMk/>
            <pc:sldMk cId="1797425211" sldId="713"/>
            <ac:spMk id="6" creationId="{CED44B78-2E81-F7FB-FDE1-DE1A1D4BB8CE}"/>
          </ac:spMkLst>
        </pc:spChg>
      </pc:sldChg>
      <pc:sldChg chg="addSp delSp modSp add mod modNotesTx">
        <pc:chgData name="Roel Sillevis Smitt" userId="1b323581-9987-4b06-aa9e-00f0915aa497" providerId="ADAL" clId="{520A2666-3697-4722-910A-0CF4E451C46A}" dt="2022-09-01T13:00:14.965" v="1502" actId="6549"/>
        <pc:sldMkLst>
          <pc:docMk/>
          <pc:sldMk cId="1806800382" sldId="714"/>
        </pc:sldMkLst>
        <pc:spChg chg="mod">
          <ac:chgData name="Roel Sillevis Smitt" userId="1b323581-9987-4b06-aa9e-00f0915aa497" providerId="ADAL" clId="{520A2666-3697-4722-910A-0CF4E451C46A}" dt="2022-09-01T12:55:49.072" v="1449" actId="14100"/>
          <ac:spMkLst>
            <pc:docMk/>
            <pc:sldMk cId="1806800382" sldId="714"/>
            <ac:spMk id="2" creationId="{E9823613-2AF8-5553-09E1-C7D3A5C18D1A}"/>
          </ac:spMkLst>
        </pc:spChg>
        <pc:spChg chg="mod">
          <ac:chgData name="Roel Sillevis Smitt" userId="1b323581-9987-4b06-aa9e-00f0915aa497" providerId="ADAL" clId="{520A2666-3697-4722-910A-0CF4E451C46A}" dt="2022-09-01T12:58:20.188" v="1475" actId="20577"/>
          <ac:spMkLst>
            <pc:docMk/>
            <pc:sldMk cId="1806800382" sldId="714"/>
            <ac:spMk id="6" creationId="{CED44B78-2E81-F7FB-FDE1-DE1A1D4BB8CE}"/>
          </ac:spMkLst>
        </pc:spChg>
        <pc:grpChg chg="add mod">
          <ac:chgData name="Roel Sillevis Smitt" userId="1b323581-9987-4b06-aa9e-00f0915aa497" providerId="ADAL" clId="{520A2666-3697-4722-910A-0CF4E451C46A}" dt="2022-09-01T12:59:15.610" v="1498" actId="1076"/>
          <ac:grpSpMkLst>
            <pc:docMk/>
            <pc:sldMk cId="1806800382" sldId="714"/>
            <ac:grpSpMk id="10" creationId="{23443C3B-719C-CAA3-74CF-030AC806337B}"/>
          </ac:grpSpMkLst>
        </pc:grpChg>
        <pc:grpChg chg="del">
          <ac:chgData name="Roel Sillevis Smitt" userId="1b323581-9987-4b06-aa9e-00f0915aa497" providerId="ADAL" clId="{520A2666-3697-4722-910A-0CF4E451C46A}" dt="2022-09-01T12:57:38.402" v="1451" actId="478"/>
          <ac:grpSpMkLst>
            <pc:docMk/>
            <pc:sldMk cId="1806800382" sldId="714"/>
            <ac:grpSpMk id="25" creationId="{BAE174CB-ED22-E335-AB26-F476B7346474}"/>
          </ac:grpSpMkLst>
        </pc:grpChg>
        <pc:picChg chg="add mod">
          <ac:chgData name="Roel Sillevis Smitt" userId="1b323581-9987-4b06-aa9e-00f0915aa497" providerId="ADAL" clId="{520A2666-3697-4722-910A-0CF4E451C46A}" dt="2022-09-01T12:59:12.048" v="1497" actId="164"/>
          <ac:picMkLst>
            <pc:docMk/>
            <pc:sldMk cId="1806800382" sldId="714"/>
            <ac:picMk id="5" creationId="{B9B25AAF-F52C-D9A8-C31B-E3239020E337}"/>
          </ac:picMkLst>
        </pc:picChg>
        <pc:picChg chg="add mod">
          <ac:chgData name="Roel Sillevis Smitt" userId="1b323581-9987-4b06-aa9e-00f0915aa497" providerId="ADAL" clId="{520A2666-3697-4722-910A-0CF4E451C46A}" dt="2022-09-01T12:59:12.048" v="1497" actId="164"/>
          <ac:picMkLst>
            <pc:docMk/>
            <pc:sldMk cId="1806800382" sldId="714"/>
            <ac:picMk id="9" creationId="{CC21D57C-DC33-B1EA-7E1C-0B7C7F6C329D}"/>
          </ac:picMkLst>
        </pc:picChg>
        <pc:picChg chg="add mod">
          <ac:chgData name="Roel Sillevis Smitt" userId="1b323581-9987-4b06-aa9e-00f0915aa497" providerId="ADAL" clId="{520A2666-3697-4722-910A-0CF4E451C46A}" dt="2022-09-01T13:00:02.748" v="1501" actId="1076"/>
          <ac:picMkLst>
            <pc:docMk/>
            <pc:sldMk cId="1806800382" sldId="714"/>
            <ac:picMk id="12" creationId="{4B352030-546F-1FF8-C980-932320DB9731}"/>
          </ac:picMkLst>
        </pc:picChg>
        <pc:picChg chg="del">
          <ac:chgData name="Roel Sillevis Smitt" userId="1b323581-9987-4b06-aa9e-00f0915aa497" providerId="ADAL" clId="{520A2666-3697-4722-910A-0CF4E451C46A}" dt="2022-09-01T12:57:36.926" v="1450" actId="478"/>
          <ac:picMkLst>
            <pc:docMk/>
            <pc:sldMk cId="1806800382" sldId="714"/>
            <ac:picMk id="27" creationId="{06F7A533-BEBF-E01E-A114-FBE91D4C941A}"/>
          </ac:picMkLst>
        </pc:picChg>
      </pc:sldChg>
      <pc:sldChg chg="new del">
        <pc:chgData name="Roel Sillevis Smitt" userId="1b323581-9987-4b06-aa9e-00f0915aa497" providerId="ADAL" clId="{520A2666-3697-4722-910A-0CF4E451C46A}" dt="2022-09-01T12:54:01.806" v="1388" actId="680"/>
        <pc:sldMkLst>
          <pc:docMk/>
          <pc:sldMk cId="2127234990" sldId="714"/>
        </pc:sldMkLst>
      </pc:sldChg>
    </pc:docChg>
  </pc:docChgLst>
  <pc:docChgLst>
    <pc:chgData name="Aletta Lüchtenborg" userId="eee5aded-8b5a-4083-bd42-f9761cd8242f" providerId="ADAL" clId="{8641FC97-2B8F-4C60-9577-AAD5436E9715}"/>
    <pc:docChg chg="undo custSel addSld delSld modSld sldOrd modNotesMaster modHandout">
      <pc:chgData name="Aletta Lüchtenborg" userId="eee5aded-8b5a-4083-bd42-f9761cd8242f" providerId="ADAL" clId="{8641FC97-2B8F-4C60-9577-AAD5436E9715}" dt="2022-06-20T07:05:20.447" v="7136" actId="12"/>
      <pc:docMkLst>
        <pc:docMk/>
      </pc:docMkLst>
      <pc:sldChg chg="modSp add mod">
        <pc:chgData name="Aletta Lüchtenborg" userId="eee5aded-8b5a-4083-bd42-f9761cd8242f" providerId="ADAL" clId="{8641FC97-2B8F-4C60-9577-AAD5436E9715}" dt="2022-06-13T14:22:16.098" v="7124" actId="20577"/>
        <pc:sldMkLst>
          <pc:docMk/>
          <pc:sldMk cId="1951470697" sldId="276"/>
        </pc:sldMkLst>
        <pc:spChg chg="mod">
          <ac:chgData name="Aletta Lüchtenborg" userId="eee5aded-8b5a-4083-bd42-f9761cd8242f" providerId="ADAL" clId="{8641FC97-2B8F-4C60-9577-AAD5436E9715}" dt="2022-06-13T14:22:16.098" v="7124" actId="20577"/>
          <ac:spMkLst>
            <pc:docMk/>
            <pc:sldMk cId="1951470697" sldId="276"/>
            <ac:spMk id="3" creationId="{3396A301-460D-40A2-8898-98FC3113FA76}"/>
          </ac:spMkLst>
        </pc:spChg>
      </pc:sldChg>
      <pc:sldChg chg="addSp modSp mod chgLayout">
        <pc:chgData name="Aletta Lüchtenborg" userId="eee5aded-8b5a-4083-bd42-f9761cd8242f" providerId="ADAL" clId="{8641FC97-2B8F-4C60-9577-AAD5436E9715}" dt="2022-06-13T10:15:08.597" v="124" actId="20577"/>
        <pc:sldMkLst>
          <pc:docMk/>
          <pc:sldMk cId="544425808" sldId="402"/>
        </pc:sldMkLst>
        <pc:spChg chg="mod ord">
          <ac:chgData name="Aletta Lüchtenborg" userId="eee5aded-8b5a-4083-bd42-f9761cd8242f" providerId="ADAL" clId="{8641FC97-2B8F-4C60-9577-AAD5436E9715}" dt="2022-06-13T09:55:47.097" v="21" actId="120"/>
          <ac:spMkLst>
            <pc:docMk/>
            <pc:sldMk cId="544425808" sldId="402"/>
            <ac:spMk id="2" creationId="{00000000-0000-0000-0000-000000000000}"/>
          </ac:spMkLst>
        </pc:spChg>
        <pc:spChg chg="add mod ord">
          <ac:chgData name="Aletta Lüchtenborg" userId="eee5aded-8b5a-4083-bd42-f9761cd8242f" providerId="ADAL" clId="{8641FC97-2B8F-4C60-9577-AAD5436E9715}" dt="2022-06-13T10:14:50.564" v="73" actId="20577"/>
          <ac:spMkLst>
            <pc:docMk/>
            <pc:sldMk cId="544425808" sldId="402"/>
            <ac:spMk id="4" creationId="{7835DCF5-3A0C-C5C0-9C7C-0949960EBD56}"/>
          </ac:spMkLst>
        </pc:spChg>
        <pc:spChg chg="add mod ord">
          <ac:chgData name="Aletta Lüchtenborg" userId="eee5aded-8b5a-4083-bd42-f9761cd8242f" providerId="ADAL" clId="{8641FC97-2B8F-4C60-9577-AAD5436E9715}" dt="2022-06-13T10:15:08.597" v="124" actId="20577"/>
          <ac:spMkLst>
            <pc:docMk/>
            <pc:sldMk cId="544425808" sldId="402"/>
            <ac:spMk id="5" creationId="{51A57120-D116-D30B-95E1-D9F901963647}"/>
          </ac:spMkLst>
        </pc:spChg>
      </pc:sldChg>
      <pc:sldChg chg="modSp mod">
        <pc:chgData name="Aletta Lüchtenborg" userId="eee5aded-8b5a-4083-bd42-f9761cd8242f" providerId="ADAL" clId="{8641FC97-2B8F-4C60-9577-AAD5436E9715}" dt="2022-06-13T10:16:55.249" v="150" actId="20577"/>
        <pc:sldMkLst>
          <pc:docMk/>
          <pc:sldMk cId="3117334980" sldId="545"/>
        </pc:sldMkLst>
        <pc:spChg chg="mod">
          <ac:chgData name="Aletta Lüchtenborg" userId="eee5aded-8b5a-4083-bd42-f9761cd8242f" providerId="ADAL" clId="{8641FC97-2B8F-4C60-9577-AAD5436E9715}" dt="2022-06-13T10:16:55.249" v="150" actId="20577"/>
          <ac:spMkLst>
            <pc:docMk/>
            <pc:sldMk cId="3117334980" sldId="545"/>
            <ac:spMk id="5" creationId="{103DA148-507F-4C4B-9AED-9239E2B439D1}"/>
          </ac:spMkLst>
        </pc:spChg>
      </pc:sldChg>
      <pc:sldChg chg="modSp add mod">
        <pc:chgData name="Aletta Lüchtenborg" userId="eee5aded-8b5a-4083-bd42-f9761cd8242f" providerId="ADAL" clId="{8641FC97-2B8F-4C60-9577-AAD5436E9715}" dt="2022-06-13T14:38:46.314" v="7131" actId="14100"/>
        <pc:sldMkLst>
          <pc:docMk/>
          <pc:sldMk cId="428824893" sldId="659"/>
        </pc:sldMkLst>
        <pc:spChg chg="mod">
          <ac:chgData name="Aletta Lüchtenborg" userId="eee5aded-8b5a-4083-bd42-f9761cd8242f" providerId="ADAL" clId="{8641FC97-2B8F-4C60-9577-AAD5436E9715}" dt="2022-06-13T10:15:51.133" v="140" actId="20577"/>
          <ac:spMkLst>
            <pc:docMk/>
            <pc:sldMk cId="428824893" sldId="659"/>
            <ac:spMk id="2" creationId="{FEB1D661-4515-4C33-9958-7548D7466D69}"/>
          </ac:spMkLst>
        </pc:spChg>
        <pc:spChg chg="mod">
          <ac:chgData name="Aletta Lüchtenborg" userId="eee5aded-8b5a-4083-bd42-f9761cd8242f" providerId="ADAL" clId="{8641FC97-2B8F-4C60-9577-AAD5436E9715}" dt="2022-06-13T14:38:46.314" v="7131" actId="14100"/>
          <ac:spMkLst>
            <pc:docMk/>
            <pc:sldMk cId="428824893" sldId="659"/>
            <ac:spMk id="3" creationId="{827F9B45-2FCF-4331-B264-55F94BF6C984}"/>
          </ac:spMkLst>
        </pc:spChg>
      </pc:sldChg>
      <pc:sldChg chg="modSp mod">
        <pc:chgData name="Aletta Lüchtenborg" userId="eee5aded-8b5a-4083-bd42-f9761cd8242f" providerId="ADAL" clId="{8641FC97-2B8F-4C60-9577-AAD5436E9715}" dt="2022-06-13T10:17:41.479" v="204" actId="20577"/>
        <pc:sldMkLst>
          <pc:docMk/>
          <pc:sldMk cId="346341569" sldId="687"/>
        </pc:sldMkLst>
        <pc:spChg chg="mod">
          <ac:chgData name="Aletta Lüchtenborg" userId="eee5aded-8b5a-4083-bd42-f9761cd8242f" providerId="ADAL" clId="{8641FC97-2B8F-4C60-9577-AAD5436E9715}" dt="2022-06-13T10:17:35.514" v="203" actId="20577"/>
          <ac:spMkLst>
            <pc:docMk/>
            <pc:sldMk cId="346341569" sldId="687"/>
            <ac:spMk id="2" creationId="{E674AE5C-D812-4F62-A0F2-CB8B601270D3}"/>
          </ac:spMkLst>
        </pc:spChg>
        <pc:spChg chg="mod">
          <ac:chgData name="Aletta Lüchtenborg" userId="eee5aded-8b5a-4083-bd42-f9761cd8242f" providerId="ADAL" clId="{8641FC97-2B8F-4C60-9577-AAD5436E9715}" dt="2022-06-13T10:17:41.479" v="204" actId="20577"/>
          <ac:spMkLst>
            <pc:docMk/>
            <pc:sldMk cId="346341569" sldId="687"/>
            <ac:spMk id="6" creationId="{6A4B5D7C-E2C0-162D-0A6F-E08E84DE8766}"/>
          </ac:spMkLst>
        </pc:spChg>
      </pc:sldChg>
      <pc:sldChg chg="modSp mod">
        <pc:chgData name="Aletta Lüchtenborg" userId="eee5aded-8b5a-4083-bd42-f9761cd8242f" providerId="ADAL" clId="{8641FC97-2B8F-4C60-9577-AAD5436E9715}" dt="2022-06-13T10:17:49.124" v="213" actId="20577"/>
        <pc:sldMkLst>
          <pc:docMk/>
          <pc:sldMk cId="1791370367" sldId="688"/>
        </pc:sldMkLst>
        <pc:spChg chg="mod">
          <ac:chgData name="Aletta Lüchtenborg" userId="eee5aded-8b5a-4083-bd42-f9761cd8242f" providerId="ADAL" clId="{8641FC97-2B8F-4C60-9577-AAD5436E9715}" dt="2022-06-13T10:17:49.124" v="213" actId="20577"/>
          <ac:spMkLst>
            <pc:docMk/>
            <pc:sldMk cId="1791370367" sldId="688"/>
            <ac:spMk id="2" creationId="{E674AE5C-D812-4F62-A0F2-CB8B601270D3}"/>
          </ac:spMkLst>
        </pc:spChg>
      </pc:sldChg>
      <pc:sldChg chg="del">
        <pc:chgData name="Aletta Lüchtenborg" userId="eee5aded-8b5a-4083-bd42-f9761cd8242f" providerId="ADAL" clId="{8641FC97-2B8F-4C60-9577-AAD5436E9715}" dt="2022-06-13T10:15:53.322" v="141" actId="47"/>
        <pc:sldMkLst>
          <pc:docMk/>
          <pc:sldMk cId="1400668136" sldId="690"/>
        </pc:sldMkLst>
      </pc:sldChg>
      <pc:sldChg chg="modSp mod">
        <pc:chgData name="Aletta Lüchtenborg" userId="eee5aded-8b5a-4083-bd42-f9761cd8242f" providerId="ADAL" clId="{8641FC97-2B8F-4C60-9577-AAD5436E9715}" dt="2022-06-13T10:17:00.195" v="161" actId="20577"/>
        <pc:sldMkLst>
          <pc:docMk/>
          <pc:sldMk cId="370324780" sldId="691"/>
        </pc:sldMkLst>
        <pc:spChg chg="mod">
          <ac:chgData name="Aletta Lüchtenborg" userId="eee5aded-8b5a-4083-bd42-f9761cd8242f" providerId="ADAL" clId="{8641FC97-2B8F-4C60-9577-AAD5436E9715}" dt="2022-06-13T10:17:00.195" v="161" actId="20577"/>
          <ac:spMkLst>
            <pc:docMk/>
            <pc:sldMk cId="370324780" sldId="691"/>
            <ac:spMk id="5" creationId="{103DA148-507F-4C4B-9AED-9239E2B439D1}"/>
          </ac:spMkLst>
        </pc:spChg>
      </pc:sldChg>
      <pc:sldChg chg="modSp mod">
        <pc:chgData name="Aletta Lüchtenborg" userId="eee5aded-8b5a-4083-bd42-f9761cd8242f" providerId="ADAL" clId="{8641FC97-2B8F-4C60-9577-AAD5436E9715}" dt="2022-06-13T10:17:18.334" v="170" actId="20577"/>
        <pc:sldMkLst>
          <pc:docMk/>
          <pc:sldMk cId="3629771710" sldId="692"/>
        </pc:sldMkLst>
        <pc:spChg chg="mod">
          <ac:chgData name="Aletta Lüchtenborg" userId="eee5aded-8b5a-4083-bd42-f9761cd8242f" providerId="ADAL" clId="{8641FC97-2B8F-4C60-9577-AAD5436E9715}" dt="2022-06-13T10:17:18.334" v="170" actId="20577"/>
          <ac:spMkLst>
            <pc:docMk/>
            <pc:sldMk cId="3629771710" sldId="692"/>
            <ac:spMk id="5" creationId="{103DA148-507F-4C4B-9AED-9239E2B439D1}"/>
          </ac:spMkLst>
        </pc:spChg>
      </pc:sldChg>
      <pc:sldChg chg="modSp mod">
        <pc:chgData name="Aletta Lüchtenborg" userId="eee5aded-8b5a-4083-bd42-f9761cd8242f" providerId="ADAL" clId="{8641FC97-2B8F-4C60-9577-AAD5436E9715}" dt="2022-06-13T10:17:25.035" v="179" actId="20577"/>
        <pc:sldMkLst>
          <pc:docMk/>
          <pc:sldMk cId="535760419" sldId="693"/>
        </pc:sldMkLst>
        <pc:spChg chg="mod">
          <ac:chgData name="Aletta Lüchtenborg" userId="eee5aded-8b5a-4083-bd42-f9761cd8242f" providerId="ADAL" clId="{8641FC97-2B8F-4C60-9577-AAD5436E9715}" dt="2022-06-13T10:17:25.035" v="179" actId="20577"/>
          <ac:spMkLst>
            <pc:docMk/>
            <pc:sldMk cId="535760419" sldId="693"/>
            <ac:spMk id="5" creationId="{103DA148-507F-4C4B-9AED-9239E2B439D1}"/>
          </ac:spMkLst>
        </pc:spChg>
      </pc:sldChg>
      <pc:sldChg chg="modSp mod">
        <pc:chgData name="Aletta Lüchtenborg" userId="eee5aded-8b5a-4083-bd42-f9761cd8242f" providerId="ADAL" clId="{8641FC97-2B8F-4C60-9577-AAD5436E9715}" dt="2022-06-13T10:17:30.885" v="194" actId="20577"/>
        <pc:sldMkLst>
          <pc:docMk/>
          <pc:sldMk cId="229112088" sldId="694"/>
        </pc:sldMkLst>
        <pc:spChg chg="mod">
          <ac:chgData name="Aletta Lüchtenborg" userId="eee5aded-8b5a-4083-bd42-f9761cd8242f" providerId="ADAL" clId="{8641FC97-2B8F-4C60-9577-AAD5436E9715}" dt="2022-06-13T10:17:30.885" v="194" actId="20577"/>
          <ac:spMkLst>
            <pc:docMk/>
            <pc:sldMk cId="229112088" sldId="694"/>
            <ac:spMk id="5" creationId="{103DA148-507F-4C4B-9AED-9239E2B439D1}"/>
          </ac:spMkLst>
        </pc:spChg>
      </pc:sldChg>
      <pc:sldChg chg="addSp modSp mod modClrScheme chgLayout">
        <pc:chgData name="Aletta Lüchtenborg" userId="eee5aded-8b5a-4083-bd42-f9761cd8242f" providerId="ADAL" clId="{8641FC97-2B8F-4C60-9577-AAD5436E9715}" dt="2022-06-13T10:18:06.644" v="240" actId="700"/>
        <pc:sldMkLst>
          <pc:docMk/>
          <pc:sldMk cId="1649765830" sldId="696"/>
        </pc:sldMkLst>
        <pc:spChg chg="mod ord">
          <ac:chgData name="Aletta Lüchtenborg" userId="eee5aded-8b5a-4083-bd42-f9761cd8242f" providerId="ADAL" clId="{8641FC97-2B8F-4C60-9577-AAD5436E9715}" dt="2022-06-13T10:18:06.644" v="240" actId="700"/>
          <ac:spMkLst>
            <pc:docMk/>
            <pc:sldMk cId="1649765830" sldId="696"/>
            <ac:spMk id="2" creationId="{FCCE49E8-1BA6-7BB7-320F-07BBDB361295}"/>
          </ac:spMkLst>
        </pc:spChg>
        <pc:spChg chg="add mod ord">
          <ac:chgData name="Aletta Lüchtenborg" userId="eee5aded-8b5a-4083-bd42-f9761cd8242f" providerId="ADAL" clId="{8641FC97-2B8F-4C60-9577-AAD5436E9715}" dt="2022-06-13T10:18:06.644" v="240" actId="700"/>
          <ac:spMkLst>
            <pc:docMk/>
            <pc:sldMk cId="1649765830" sldId="696"/>
            <ac:spMk id="3" creationId="{76CA6A5B-65DF-CE97-9F4E-CA033AED02E7}"/>
          </ac:spMkLst>
        </pc:spChg>
        <pc:spChg chg="mod ord">
          <ac:chgData name="Aletta Lüchtenborg" userId="eee5aded-8b5a-4083-bd42-f9761cd8242f" providerId="ADAL" clId="{8641FC97-2B8F-4C60-9577-AAD5436E9715}" dt="2022-06-13T10:18:06.644" v="240" actId="700"/>
          <ac:spMkLst>
            <pc:docMk/>
            <pc:sldMk cId="1649765830" sldId="696"/>
            <ac:spMk id="5" creationId="{BA1515CC-7C93-A5C1-E1C3-513ACF936D52}"/>
          </ac:spMkLst>
        </pc:spChg>
      </pc:sldChg>
      <pc:sldChg chg="addSp delSp modSp mod modClrScheme chgLayout modNotesTx">
        <pc:chgData name="Aletta Lüchtenborg" userId="eee5aded-8b5a-4083-bd42-f9761cd8242f" providerId="ADAL" clId="{8641FC97-2B8F-4C60-9577-AAD5436E9715}" dt="2022-06-13T12:36:21.116" v="4374" actId="1076"/>
        <pc:sldMkLst>
          <pc:docMk/>
          <pc:sldMk cId="79536055" sldId="697"/>
        </pc:sldMkLst>
        <pc:spChg chg="mod ord">
          <ac:chgData name="Aletta Lüchtenborg" userId="eee5aded-8b5a-4083-bd42-f9761cd8242f" providerId="ADAL" clId="{8641FC97-2B8F-4C60-9577-AAD5436E9715}" dt="2022-06-13T12:36:17.757" v="4373" actId="1076"/>
          <ac:spMkLst>
            <pc:docMk/>
            <pc:sldMk cId="79536055" sldId="697"/>
            <ac:spMk id="2" creationId="{FE5D2831-F11B-C708-66F1-F3983EFC3D33}"/>
          </ac:spMkLst>
        </pc:spChg>
        <pc:spChg chg="del mod ord">
          <ac:chgData name="Aletta Lüchtenborg" userId="eee5aded-8b5a-4083-bd42-f9761cd8242f" providerId="ADAL" clId="{8641FC97-2B8F-4C60-9577-AAD5436E9715}" dt="2022-06-13T10:18:38.627" v="273" actId="700"/>
          <ac:spMkLst>
            <pc:docMk/>
            <pc:sldMk cId="79536055" sldId="697"/>
            <ac:spMk id="3" creationId="{82D03D10-8E8B-1A80-19F6-8E8E85975603}"/>
          </ac:spMkLst>
        </pc:spChg>
        <pc:spChg chg="del mod">
          <ac:chgData name="Aletta Lüchtenborg" userId="eee5aded-8b5a-4083-bd42-f9761cd8242f" providerId="ADAL" clId="{8641FC97-2B8F-4C60-9577-AAD5436E9715}" dt="2022-06-13T10:18:38.627" v="273" actId="700"/>
          <ac:spMkLst>
            <pc:docMk/>
            <pc:sldMk cId="79536055" sldId="697"/>
            <ac:spMk id="4" creationId="{5AFC31C5-AFF4-C8BB-7F22-51409802D19B}"/>
          </ac:spMkLst>
        </pc:spChg>
        <pc:spChg chg="mod ord">
          <ac:chgData name="Aletta Lüchtenborg" userId="eee5aded-8b5a-4083-bd42-f9761cd8242f" providerId="ADAL" clId="{8641FC97-2B8F-4C60-9577-AAD5436E9715}" dt="2022-06-13T12:36:03.341" v="4369" actId="700"/>
          <ac:spMkLst>
            <pc:docMk/>
            <pc:sldMk cId="79536055" sldId="697"/>
            <ac:spMk id="5" creationId="{C7C27E4F-7B7D-5C40-B6FD-94414BBE7289}"/>
          </ac:spMkLst>
        </pc:spChg>
        <pc:spChg chg="add del mod ord">
          <ac:chgData name="Aletta Lüchtenborg" userId="eee5aded-8b5a-4083-bd42-f9761cd8242f" providerId="ADAL" clId="{8641FC97-2B8F-4C60-9577-AAD5436E9715}" dt="2022-06-13T10:38:05.989" v="656" actId="478"/>
          <ac:spMkLst>
            <pc:docMk/>
            <pc:sldMk cId="79536055" sldId="697"/>
            <ac:spMk id="6" creationId="{768F922A-30F8-BB98-FE7F-4DD98BFEB10D}"/>
          </ac:spMkLst>
        </pc:spChg>
        <pc:spChg chg="add del mod ord">
          <ac:chgData name="Aletta Lüchtenborg" userId="eee5aded-8b5a-4083-bd42-f9761cd8242f" providerId="ADAL" clId="{8641FC97-2B8F-4C60-9577-AAD5436E9715}" dt="2022-06-13T10:47:35.085" v="715" actId="700"/>
          <ac:spMkLst>
            <pc:docMk/>
            <pc:sldMk cId="79536055" sldId="697"/>
            <ac:spMk id="8" creationId="{B9FBF817-7F5F-D055-C461-D78615100CF5}"/>
          </ac:spMkLst>
        </pc:spChg>
        <pc:spChg chg="add del mod ord">
          <ac:chgData name="Aletta Lüchtenborg" userId="eee5aded-8b5a-4083-bd42-f9761cd8242f" providerId="ADAL" clId="{8641FC97-2B8F-4C60-9577-AAD5436E9715}" dt="2022-06-13T10:49:42.346" v="937" actId="478"/>
          <ac:spMkLst>
            <pc:docMk/>
            <pc:sldMk cId="79536055" sldId="697"/>
            <ac:spMk id="9" creationId="{5F7C79A8-486A-26C4-6D64-D4504DF261C2}"/>
          </ac:spMkLst>
        </pc:spChg>
        <pc:spChg chg="add del mod ord">
          <ac:chgData name="Aletta Lüchtenborg" userId="eee5aded-8b5a-4083-bd42-f9761cd8242f" providerId="ADAL" clId="{8641FC97-2B8F-4C60-9577-AAD5436E9715}" dt="2022-06-13T12:35:51.198" v="4366" actId="478"/>
          <ac:spMkLst>
            <pc:docMk/>
            <pc:sldMk cId="79536055" sldId="697"/>
            <ac:spMk id="10" creationId="{0FFC5DED-47CC-DE54-69FD-8C1061A09BBD}"/>
          </ac:spMkLst>
        </pc:spChg>
        <pc:spChg chg="add del mod ord">
          <ac:chgData name="Aletta Lüchtenborg" userId="eee5aded-8b5a-4083-bd42-f9761cd8242f" providerId="ADAL" clId="{8641FC97-2B8F-4C60-9577-AAD5436E9715}" dt="2022-06-13T12:36:03.341" v="4369" actId="700"/>
          <ac:spMkLst>
            <pc:docMk/>
            <pc:sldMk cId="79536055" sldId="697"/>
            <ac:spMk id="11" creationId="{7B3F29EB-8346-19D4-0693-9B3DEC228561}"/>
          </ac:spMkLst>
        </pc:spChg>
        <pc:spChg chg="add mod ord">
          <ac:chgData name="Aletta Lüchtenborg" userId="eee5aded-8b5a-4083-bd42-f9761cd8242f" providerId="ADAL" clId="{8641FC97-2B8F-4C60-9577-AAD5436E9715}" dt="2022-06-13T12:36:11.702" v="4371" actId="14100"/>
          <ac:spMkLst>
            <pc:docMk/>
            <pc:sldMk cId="79536055" sldId="697"/>
            <ac:spMk id="12" creationId="{DC75355F-B084-AEDF-F1B1-3B9C1D4338F7}"/>
          </ac:spMkLst>
        </pc:spChg>
        <pc:spChg chg="add del mod">
          <ac:chgData name="Aletta Lüchtenborg" userId="eee5aded-8b5a-4083-bd42-f9761cd8242f" providerId="ADAL" clId="{8641FC97-2B8F-4C60-9577-AAD5436E9715}" dt="2022-06-13T10:50:04.071" v="971" actId="478"/>
          <ac:spMkLst>
            <pc:docMk/>
            <pc:sldMk cId="79536055" sldId="697"/>
            <ac:spMk id="14" creationId="{65BA9AB7-46A6-0E11-7A8A-2F4648EB88D5}"/>
          </ac:spMkLst>
        </pc:spChg>
        <pc:picChg chg="mod">
          <ac:chgData name="Aletta Lüchtenborg" userId="eee5aded-8b5a-4083-bd42-f9761cd8242f" providerId="ADAL" clId="{8641FC97-2B8F-4C60-9577-AAD5436E9715}" dt="2022-06-13T12:36:21.116" v="4374" actId="1076"/>
          <ac:picMkLst>
            <pc:docMk/>
            <pc:sldMk cId="79536055" sldId="697"/>
            <ac:picMk id="7" creationId="{ED5C974F-7328-0E58-6EC2-9F824954ED90}"/>
          </ac:picMkLst>
        </pc:picChg>
      </pc:sldChg>
      <pc:sldChg chg="addSp modSp mod modClrScheme chgLayout">
        <pc:chgData name="Aletta Lüchtenborg" userId="eee5aded-8b5a-4083-bd42-f9761cd8242f" providerId="ADAL" clId="{8641FC97-2B8F-4C60-9577-AAD5436E9715}" dt="2022-06-13T12:30:42.448" v="3670" actId="1037"/>
        <pc:sldMkLst>
          <pc:docMk/>
          <pc:sldMk cId="2977084777" sldId="698"/>
        </pc:sldMkLst>
        <pc:spChg chg="mod ord">
          <ac:chgData name="Aletta Lüchtenborg" userId="eee5aded-8b5a-4083-bd42-f9761cd8242f" providerId="ADAL" clId="{8641FC97-2B8F-4C60-9577-AAD5436E9715}" dt="2022-06-13T10:18:21.547" v="271" actId="700"/>
          <ac:spMkLst>
            <pc:docMk/>
            <pc:sldMk cId="2977084777" sldId="698"/>
            <ac:spMk id="2" creationId="{FCCE49E8-1BA6-7BB7-320F-07BBDB361295}"/>
          </ac:spMkLst>
        </pc:spChg>
        <pc:spChg chg="add mod ord">
          <ac:chgData name="Aletta Lüchtenborg" userId="eee5aded-8b5a-4083-bd42-f9761cd8242f" providerId="ADAL" clId="{8641FC97-2B8F-4C60-9577-AAD5436E9715}" dt="2022-06-13T10:18:21.547" v="271" actId="700"/>
          <ac:spMkLst>
            <pc:docMk/>
            <pc:sldMk cId="2977084777" sldId="698"/>
            <ac:spMk id="4" creationId="{B155E05A-1EBD-2268-B215-D8D9B7497450}"/>
          </ac:spMkLst>
        </pc:spChg>
        <pc:spChg chg="mod ord">
          <ac:chgData name="Aletta Lüchtenborg" userId="eee5aded-8b5a-4083-bd42-f9761cd8242f" providerId="ADAL" clId="{8641FC97-2B8F-4C60-9577-AAD5436E9715}" dt="2022-06-13T10:18:21.547" v="271" actId="700"/>
          <ac:spMkLst>
            <pc:docMk/>
            <pc:sldMk cId="2977084777" sldId="698"/>
            <ac:spMk id="5" creationId="{BA1515CC-7C93-A5C1-E1C3-513ACF936D52}"/>
          </ac:spMkLst>
        </pc:spChg>
        <pc:picChg chg="mod">
          <ac:chgData name="Aletta Lüchtenborg" userId="eee5aded-8b5a-4083-bd42-f9761cd8242f" providerId="ADAL" clId="{8641FC97-2B8F-4C60-9577-AAD5436E9715}" dt="2022-06-13T12:30:42.448" v="3670" actId="1037"/>
          <ac:picMkLst>
            <pc:docMk/>
            <pc:sldMk cId="2977084777" sldId="698"/>
            <ac:picMk id="10" creationId="{8128B14B-8C81-8D17-B474-7DFA4510347B}"/>
          </ac:picMkLst>
        </pc:picChg>
        <pc:picChg chg="mod">
          <ac:chgData name="Aletta Lüchtenborg" userId="eee5aded-8b5a-4083-bd42-f9761cd8242f" providerId="ADAL" clId="{8641FC97-2B8F-4C60-9577-AAD5436E9715}" dt="2022-06-13T12:30:42.448" v="3670" actId="1037"/>
          <ac:picMkLst>
            <pc:docMk/>
            <pc:sldMk cId="2977084777" sldId="698"/>
            <ac:picMk id="12" creationId="{C6CC3996-832C-9EFD-B3C8-57DC1E405F27}"/>
          </ac:picMkLst>
        </pc:picChg>
      </pc:sldChg>
      <pc:sldChg chg="addSp delSp modSp mod modClrScheme chgLayout modNotesTx">
        <pc:chgData name="Aletta Lüchtenborg" userId="eee5aded-8b5a-4083-bd42-f9761cd8242f" providerId="ADAL" clId="{8641FC97-2B8F-4C60-9577-AAD5436E9715}" dt="2022-06-13T12:58:20.137" v="6942" actId="20577"/>
        <pc:sldMkLst>
          <pc:docMk/>
          <pc:sldMk cId="3497029472" sldId="699"/>
        </pc:sldMkLst>
        <pc:spChg chg="mod ord">
          <ac:chgData name="Aletta Lüchtenborg" userId="eee5aded-8b5a-4083-bd42-f9761cd8242f" providerId="ADAL" clId="{8641FC97-2B8F-4C60-9577-AAD5436E9715}" dt="2022-06-13T12:58:20.137" v="6942" actId="20577"/>
          <ac:spMkLst>
            <pc:docMk/>
            <pc:sldMk cId="3497029472" sldId="699"/>
            <ac:spMk id="2" creationId="{154DE63A-4B72-8BB8-9CF7-7244ED7F8109}"/>
          </ac:spMkLst>
        </pc:spChg>
        <pc:spChg chg="mod ord">
          <ac:chgData name="Aletta Lüchtenborg" userId="eee5aded-8b5a-4083-bd42-f9761cd8242f" providerId="ADAL" clId="{8641FC97-2B8F-4C60-9577-AAD5436E9715}" dt="2022-06-13T11:49:17.493" v="3627" actId="700"/>
          <ac:spMkLst>
            <pc:docMk/>
            <pc:sldMk cId="3497029472" sldId="699"/>
            <ac:spMk id="3" creationId="{31A6BE1F-3243-428D-0497-738BA8257DE9}"/>
          </ac:spMkLst>
        </pc:spChg>
        <pc:spChg chg="del">
          <ac:chgData name="Aletta Lüchtenborg" userId="eee5aded-8b5a-4083-bd42-f9761cd8242f" providerId="ADAL" clId="{8641FC97-2B8F-4C60-9577-AAD5436E9715}" dt="2022-06-13T11:45:00.218" v="3061" actId="700"/>
          <ac:spMkLst>
            <pc:docMk/>
            <pc:sldMk cId="3497029472" sldId="699"/>
            <ac:spMk id="4" creationId="{CE76962C-C403-0BA1-A945-ADDAFA6E8EAB}"/>
          </ac:spMkLst>
        </pc:spChg>
        <pc:spChg chg="mod ord">
          <ac:chgData name="Aletta Lüchtenborg" userId="eee5aded-8b5a-4083-bd42-f9761cd8242f" providerId="ADAL" clId="{8641FC97-2B8F-4C60-9577-AAD5436E9715}" dt="2022-06-13T11:49:17.493" v="3627" actId="700"/>
          <ac:spMkLst>
            <pc:docMk/>
            <pc:sldMk cId="3497029472" sldId="699"/>
            <ac:spMk id="5" creationId="{2700381C-3AA7-C12B-E82A-EAEC9C19DD1B}"/>
          </ac:spMkLst>
        </pc:spChg>
        <pc:spChg chg="add del mod">
          <ac:chgData name="Aletta Lüchtenborg" userId="eee5aded-8b5a-4083-bd42-f9761cd8242f" providerId="ADAL" clId="{8641FC97-2B8F-4C60-9577-AAD5436E9715}" dt="2022-06-13T11:48:16.305" v="3451" actId="26606"/>
          <ac:spMkLst>
            <pc:docMk/>
            <pc:sldMk cId="3497029472" sldId="699"/>
            <ac:spMk id="10" creationId="{01E2656A-5D7B-0239-192E-161E2641DBFF}"/>
          </ac:spMkLst>
        </pc:spChg>
        <pc:spChg chg="add del mod">
          <ac:chgData name="Aletta Lüchtenborg" userId="eee5aded-8b5a-4083-bd42-f9761cd8242f" providerId="ADAL" clId="{8641FC97-2B8F-4C60-9577-AAD5436E9715}" dt="2022-06-13T11:48:16.305" v="3451" actId="26606"/>
          <ac:spMkLst>
            <pc:docMk/>
            <pc:sldMk cId="3497029472" sldId="699"/>
            <ac:spMk id="12" creationId="{29170D32-E961-F810-22A9-FDC731620201}"/>
          </ac:spMkLst>
        </pc:spChg>
        <pc:spChg chg="add del mod">
          <ac:chgData name="Aletta Lüchtenborg" userId="eee5aded-8b5a-4083-bd42-f9761cd8242f" providerId="ADAL" clId="{8641FC97-2B8F-4C60-9577-AAD5436E9715}" dt="2022-06-13T11:48:16.305" v="3451" actId="26606"/>
          <ac:spMkLst>
            <pc:docMk/>
            <pc:sldMk cId="3497029472" sldId="699"/>
            <ac:spMk id="14" creationId="{87606B08-5E62-244A-FF93-B4FAD8CCFE71}"/>
          </ac:spMkLst>
        </pc:spChg>
        <pc:spChg chg="add del mod">
          <ac:chgData name="Aletta Lüchtenborg" userId="eee5aded-8b5a-4083-bd42-f9761cd8242f" providerId="ADAL" clId="{8641FC97-2B8F-4C60-9577-AAD5436E9715}" dt="2022-06-13T11:49:17.493" v="3627" actId="700"/>
          <ac:spMkLst>
            <pc:docMk/>
            <pc:sldMk cId="3497029472" sldId="699"/>
            <ac:spMk id="16" creationId="{531FCF89-1034-7DDB-2F6B-6DE61197D297}"/>
          </ac:spMkLst>
        </pc:spChg>
        <pc:picChg chg="add mod">
          <ac:chgData name="Aletta Lüchtenborg" userId="eee5aded-8b5a-4083-bd42-f9761cd8242f" providerId="ADAL" clId="{8641FC97-2B8F-4C60-9577-AAD5436E9715}" dt="2022-06-13T12:58:15.260" v="6936" actId="1076"/>
          <ac:picMkLst>
            <pc:docMk/>
            <pc:sldMk cId="3497029472" sldId="699"/>
            <ac:picMk id="6" creationId="{5F17061F-0F4F-02BA-DBA8-572D415B9A96}"/>
          </ac:picMkLst>
        </pc:picChg>
        <pc:picChg chg="add del mod">
          <ac:chgData name="Aletta Lüchtenborg" userId="eee5aded-8b5a-4083-bd42-f9761cd8242f" providerId="ADAL" clId="{8641FC97-2B8F-4C60-9577-AAD5436E9715}" dt="2022-06-13T12:58:01.115" v="6932" actId="478"/>
          <ac:picMkLst>
            <pc:docMk/>
            <pc:sldMk cId="3497029472" sldId="699"/>
            <ac:picMk id="7" creationId="{49011921-C839-572D-8D41-DF2F40AD4B3F}"/>
          </ac:picMkLst>
        </pc:picChg>
        <pc:picChg chg="add mod">
          <ac:chgData name="Aletta Lüchtenborg" userId="eee5aded-8b5a-4083-bd42-f9761cd8242f" providerId="ADAL" clId="{8641FC97-2B8F-4C60-9577-AAD5436E9715}" dt="2022-06-13T11:59:54.487" v="3646" actId="14100"/>
          <ac:picMkLst>
            <pc:docMk/>
            <pc:sldMk cId="3497029472" sldId="699"/>
            <ac:picMk id="9" creationId="{C48340E9-DDC7-E34D-4AF8-CBF9702C0D68}"/>
          </ac:picMkLst>
        </pc:picChg>
        <pc:picChg chg="add mod">
          <ac:chgData name="Aletta Lüchtenborg" userId="eee5aded-8b5a-4083-bd42-f9761cd8242f" providerId="ADAL" clId="{8641FC97-2B8F-4C60-9577-AAD5436E9715}" dt="2022-06-13T12:58:13.798" v="6935" actId="1076"/>
          <ac:picMkLst>
            <pc:docMk/>
            <pc:sldMk cId="3497029472" sldId="699"/>
            <ac:picMk id="13" creationId="{BF7636B2-C0EA-5982-29A4-79430AFA7970}"/>
          </ac:picMkLst>
        </pc:picChg>
      </pc:sldChg>
      <pc:sldChg chg="addSp delSp modSp new mod ord modClrScheme chgLayout modNotesTx">
        <pc:chgData name="Aletta Lüchtenborg" userId="eee5aded-8b5a-4083-bd42-f9761cd8242f" providerId="ADAL" clId="{8641FC97-2B8F-4C60-9577-AAD5436E9715}" dt="2022-06-13T10:51:27.433" v="1225" actId="20577"/>
        <pc:sldMkLst>
          <pc:docMk/>
          <pc:sldMk cId="1855264623" sldId="700"/>
        </pc:sldMkLst>
        <pc:spChg chg="mod ord">
          <ac:chgData name="Aletta Lüchtenborg" userId="eee5aded-8b5a-4083-bd42-f9761cd8242f" providerId="ADAL" clId="{8641FC97-2B8F-4C60-9577-AAD5436E9715}" dt="2022-06-13T10:35:11.756" v="522" actId="700"/>
          <ac:spMkLst>
            <pc:docMk/>
            <pc:sldMk cId="1855264623" sldId="700"/>
            <ac:spMk id="2" creationId="{E9823613-2AF8-5553-09E1-C7D3A5C18D1A}"/>
          </ac:spMkLst>
        </pc:spChg>
        <pc:spChg chg="del mod ord">
          <ac:chgData name="Aletta Lüchtenborg" userId="eee5aded-8b5a-4083-bd42-f9761cd8242f" providerId="ADAL" clId="{8641FC97-2B8F-4C60-9577-AAD5436E9715}" dt="2022-06-13T10:21:25.563" v="328" actId="700"/>
          <ac:spMkLst>
            <pc:docMk/>
            <pc:sldMk cId="1855264623" sldId="700"/>
            <ac:spMk id="3" creationId="{F7A140D0-2191-5557-1742-8E8ED8E4A312}"/>
          </ac:spMkLst>
        </pc:spChg>
        <pc:spChg chg="mod ord">
          <ac:chgData name="Aletta Lüchtenborg" userId="eee5aded-8b5a-4083-bd42-f9761cd8242f" providerId="ADAL" clId="{8641FC97-2B8F-4C60-9577-AAD5436E9715}" dt="2022-06-13T10:35:11.756" v="522" actId="700"/>
          <ac:spMkLst>
            <pc:docMk/>
            <pc:sldMk cId="1855264623" sldId="700"/>
            <ac:spMk id="4" creationId="{ACC079D3-91D1-55EA-EB91-455D5A5EB52E}"/>
          </ac:spMkLst>
        </pc:spChg>
        <pc:spChg chg="add del mod ord">
          <ac:chgData name="Aletta Lüchtenborg" userId="eee5aded-8b5a-4083-bd42-f9761cd8242f" providerId="ADAL" clId="{8641FC97-2B8F-4C60-9577-AAD5436E9715}" dt="2022-06-13T10:24:15.255" v="371" actId="22"/>
          <ac:spMkLst>
            <pc:docMk/>
            <pc:sldMk cId="1855264623" sldId="700"/>
            <ac:spMk id="5" creationId="{3CE417D0-2E86-4524-1543-D898B02F4EE7}"/>
          </ac:spMkLst>
        </pc:spChg>
        <pc:spChg chg="add mod ord">
          <ac:chgData name="Aletta Lüchtenborg" userId="eee5aded-8b5a-4083-bd42-f9761cd8242f" providerId="ADAL" clId="{8641FC97-2B8F-4C60-9577-AAD5436E9715}" dt="2022-06-13T10:35:11.756" v="522" actId="700"/>
          <ac:spMkLst>
            <pc:docMk/>
            <pc:sldMk cId="1855264623" sldId="700"/>
            <ac:spMk id="6" creationId="{CED44B78-2E81-F7FB-FDE1-DE1A1D4BB8CE}"/>
          </ac:spMkLst>
        </pc:spChg>
        <pc:spChg chg="add del mod">
          <ac:chgData name="Aletta Lüchtenborg" userId="eee5aded-8b5a-4083-bd42-f9761cd8242f" providerId="ADAL" clId="{8641FC97-2B8F-4C60-9577-AAD5436E9715}" dt="2022-06-13T10:30:56.005" v="376" actId="22"/>
          <ac:spMkLst>
            <pc:docMk/>
            <pc:sldMk cId="1855264623" sldId="700"/>
            <ac:spMk id="10" creationId="{55E069D4-0FCE-8FB6-F9B4-509804411CD2}"/>
          </ac:spMkLst>
        </pc:spChg>
        <pc:spChg chg="add del mod">
          <ac:chgData name="Aletta Lüchtenborg" userId="eee5aded-8b5a-4083-bd42-f9761cd8242f" providerId="ADAL" clId="{8641FC97-2B8F-4C60-9577-AAD5436E9715}" dt="2022-06-13T10:35:03.302" v="520" actId="478"/>
          <ac:spMkLst>
            <pc:docMk/>
            <pc:sldMk cId="1855264623" sldId="700"/>
            <ac:spMk id="15" creationId="{FB7E693B-AEAC-BFFB-8A14-C04FAA8F7B8B}"/>
          </ac:spMkLst>
        </pc:spChg>
        <pc:spChg chg="add del mod">
          <ac:chgData name="Aletta Lüchtenborg" userId="eee5aded-8b5a-4083-bd42-f9761cd8242f" providerId="ADAL" clId="{8641FC97-2B8F-4C60-9577-AAD5436E9715}" dt="2022-06-13T10:34:52.598" v="516" actId="478"/>
          <ac:spMkLst>
            <pc:docMk/>
            <pc:sldMk cId="1855264623" sldId="700"/>
            <ac:spMk id="18" creationId="{00C511F9-B4A2-BA49-1705-E2513117A134}"/>
          </ac:spMkLst>
        </pc:spChg>
        <pc:spChg chg="add del mod">
          <ac:chgData name="Aletta Lüchtenborg" userId="eee5aded-8b5a-4083-bd42-f9761cd8242f" providerId="ADAL" clId="{8641FC97-2B8F-4C60-9577-AAD5436E9715}" dt="2022-06-13T10:35:01.065" v="519" actId="478"/>
          <ac:spMkLst>
            <pc:docMk/>
            <pc:sldMk cId="1855264623" sldId="700"/>
            <ac:spMk id="20" creationId="{5BD08F41-DD27-D0C1-8D49-5460C95326DE}"/>
          </ac:spMkLst>
        </pc:spChg>
        <pc:spChg chg="add del mod ord">
          <ac:chgData name="Aletta Lüchtenborg" userId="eee5aded-8b5a-4083-bd42-f9761cd8242f" providerId="ADAL" clId="{8641FC97-2B8F-4C60-9577-AAD5436E9715}" dt="2022-06-13T10:35:46.755" v="604" actId="478"/>
          <ac:spMkLst>
            <pc:docMk/>
            <pc:sldMk cId="1855264623" sldId="700"/>
            <ac:spMk id="21" creationId="{6CB8FBFC-BFD2-7F38-EBE5-4486A8E07F40}"/>
          </ac:spMkLst>
        </pc:spChg>
        <pc:spChg chg="add del mod">
          <ac:chgData name="Aletta Lüchtenborg" userId="eee5aded-8b5a-4083-bd42-f9761cd8242f" providerId="ADAL" clId="{8641FC97-2B8F-4C60-9577-AAD5436E9715}" dt="2022-06-13T10:35:48.996" v="605" actId="478"/>
          <ac:spMkLst>
            <pc:docMk/>
            <pc:sldMk cId="1855264623" sldId="700"/>
            <ac:spMk id="23" creationId="{017D4617-2226-6CA6-274F-409F9669EAFE}"/>
          </ac:spMkLst>
        </pc:spChg>
        <pc:picChg chg="add del mod ord">
          <ac:chgData name="Aletta Lüchtenborg" userId="eee5aded-8b5a-4083-bd42-f9761cd8242f" providerId="ADAL" clId="{8641FC97-2B8F-4C60-9577-AAD5436E9715}" dt="2022-06-13T10:29:13.082" v="373" actId="478"/>
          <ac:picMkLst>
            <pc:docMk/>
            <pc:sldMk cId="1855264623" sldId="700"/>
            <ac:picMk id="8" creationId="{F32FB6F4-0B50-E16A-748F-4A2855384C17}"/>
          </ac:picMkLst>
        </pc:picChg>
        <pc:picChg chg="add mod">
          <ac:chgData name="Aletta Lüchtenborg" userId="eee5aded-8b5a-4083-bd42-f9761cd8242f" providerId="ADAL" clId="{8641FC97-2B8F-4C60-9577-AAD5436E9715}" dt="2022-06-13T10:35:51.275" v="606" actId="1076"/>
          <ac:picMkLst>
            <pc:docMk/>
            <pc:sldMk cId="1855264623" sldId="700"/>
            <ac:picMk id="12" creationId="{4CA02DFC-9E9C-5F2E-1839-3298E0A02990}"/>
          </ac:picMkLst>
        </pc:picChg>
        <pc:picChg chg="add del mod ord modCrop">
          <ac:chgData name="Aletta Lüchtenborg" userId="eee5aded-8b5a-4083-bd42-f9761cd8242f" providerId="ADAL" clId="{8641FC97-2B8F-4C60-9577-AAD5436E9715}" dt="2022-06-13T10:34:53.415" v="517" actId="478"/>
          <ac:picMkLst>
            <pc:docMk/>
            <pc:sldMk cId="1855264623" sldId="700"/>
            <ac:picMk id="14" creationId="{FEFDEF2E-5044-3B42-52B8-E4388F6E620E}"/>
          </ac:picMkLst>
        </pc:picChg>
        <pc:picChg chg="add del mod">
          <ac:chgData name="Aletta Lüchtenborg" userId="eee5aded-8b5a-4083-bd42-f9761cd8242f" providerId="ADAL" clId="{8641FC97-2B8F-4C60-9577-AAD5436E9715}" dt="2022-06-13T10:34:57.977" v="518" actId="478"/>
          <ac:picMkLst>
            <pc:docMk/>
            <pc:sldMk cId="1855264623" sldId="700"/>
            <ac:picMk id="17" creationId="{05FCFCD1-C150-16C2-5334-74A7CEF4AB22}"/>
          </ac:picMkLst>
        </pc:picChg>
      </pc:sldChg>
      <pc:sldChg chg="addSp delSp modSp add mod modClrScheme chgLayout modNotesTx">
        <pc:chgData name="Aletta Lüchtenborg" userId="eee5aded-8b5a-4083-bd42-f9761cd8242f" providerId="ADAL" clId="{8641FC97-2B8F-4C60-9577-AAD5436E9715}" dt="2022-06-13T12:33:05.929" v="3723" actId="9405"/>
        <pc:sldMkLst>
          <pc:docMk/>
          <pc:sldMk cId="2498490152" sldId="701"/>
        </pc:sldMkLst>
        <pc:spChg chg="mod ord">
          <ac:chgData name="Aletta Lüchtenborg" userId="eee5aded-8b5a-4083-bd42-f9761cd8242f" providerId="ADAL" clId="{8641FC97-2B8F-4C60-9577-AAD5436E9715}" dt="2022-06-13T12:31:52.458" v="3707" actId="700"/>
          <ac:spMkLst>
            <pc:docMk/>
            <pc:sldMk cId="2498490152" sldId="701"/>
            <ac:spMk id="2" creationId="{E9823613-2AF8-5553-09E1-C7D3A5C18D1A}"/>
          </ac:spMkLst>
        </pc:spChg>
        <pc:spChg chg="mod ord">
          <ac:chgData name="Aletta Lüchtenborg" userId="eee5aded-8b5a-4083-bd42-f9761cd8242f" providerId="ADAL" clId="{8641FC97-2B8F-4C60-9577-AAD5436E9715}" dt="2022-06-13T12:31:52.458" v="3707" actId="700"/>
          <ac:spMkLst>
            <pc:docMk/>
            <pc:sldMk cId="2498490152" sldId="701"/>
            <ac:spMk id="4" creationId="{ACC079D3-91D1-55EA-EB91-455D5A5EB52E}"/>
          </ac:spMkLst>
        </pc:spChg>
        <pc:spChg chg="del mod ord">
          <ac:chgData name="Aletta Lüchtenborg" userId="eee5aded-8b5a-4083-bd42-f9761cd8242f" providerId="ADAL" clId="{8641FC97-2B8F-4C60-9577-AAD5436E9715}" dt="2022-06-13T12:30:56.778" v="3672" actId="478"/>
          <ac:spMkLst>
            <pc:docMk/>
            <pc:sldMk cId="2498490152" sldId="701"/>
            <ac:spMk id="6" creationId="{CED44B78-2E81-F7FB-FDE1-DE1A1D4BB8CE}"/>
          </ac:spMkLst>
        </pc:spChg>
        <pc:spChg chg="mod">
          <ac:chgData name="Aletta Lüchtenborg" userId="eee5aded-8b5a-4083-bd42-f9761cd8242f" providerId="ADAL" clId="{8641FC97-2B8F-4C60-9577-AAD5436E9715}" dt="2022-06-13T12:32:03.203" v="3711" actId="14100"/>
          <ac:spMkLst>
            <pc:docMk/>
            <pc:sldMk cId="2498490152" sldId="701"/>
            <ac:spMk id="15" creationId="{FB7E693B-AEAC-BFFB-8A14-C04FAA8F7B8B}"/>
          </ac:spMkLst>
        </pc:spChg>
        <pc:spChg chg="del mod">
          <ac:chgData name="Aletta Lüchtenborg" userId="eee5aded-8b5a-4083-bd42-f9761cd8242f" providerId="ADAL" clId="{8641FC97-2B8F-4C60-9577-AAD5436E9715}" dt="2022-06-13T10:37:12.701" v="624" actId="478"/>
          <ac:spMkLst>
            <pc:docMk/>
            <pc:sldMk cId="2498490152" sldId="701"/>
            <ac:spMk id="18" creationId="{00C511F9-B4A2-BA49-1705-E2513117A134}"/>
          </ac:spMkLst>
        </pc:spChg>
        <pc:picChg chg="add del mod">
          <ac:chgData name="Aletta Lüchtenborg" userId="eee5aded-8b5a-4083-bd42-f9761cd8242f" providerId="ADAL" clId="{8641FC97-2B8F-4C60-9577-AAD5436E9715}" dt="2022-06-13T10:37:13.938" v="625" actId="478"/>
          <ac:picMkLst>
            <pc:docMk/>
            <pc:sldMk cId="2498490152" sldId="701"/>
            <ac:picMk id="5" creationId="{C0E14653-4553-436C-1E34-9B79215DDAF6}"/>
          </ac:picMkLst>
        </pc:picChg>
        <pc:picChg chg="del">
          <ac:chgData name="Aletta Lüchtenborg" userId="eee5aded-8b5a-4083-bd42-f9761cd8242f" providerId="ADAL" clId="{8641FC97-2B8F-4C60-9577-AAD5436E9715}" dt="2022-06-13T10:35:53.614" v="607" actId="478"/>
          <ac:picMkLst>
            <pc:docMk/>
            <pc:sldMk cId="2498490152" sldId="701"/>
            <ac:picMk id="12" creationId="{4CA02DFC-9E9C-5F2E-1839-3298E0A02990}"/>
          </ac:picMkLst>
        </pc:picChg>
        <pc:picChg chg="mod ord">
          <ac:chgData name="Aletta Lüchtenborg" userId="eee5aded-8b5a-4083-bd42-f9761cd8242f" providerId="ADAL" clId="{8641FC97-2B8F-4C60-9577-AAD5436E9715}" dt="2022-06-13T12:32:09.771" v="3713" actId="14100"/>
          <ac:picMkLst>
            <pc:docMk/>
            <pc:sldMk cId="2498490152" sldId="701"/>
            <ac:picMk id="14" creationId="{FEFDEF2E-5044-3B42-52B8-E4388F6E620E}"/>
          </ac:picMkLst>
        </pc:picChg>
        <pc:picChg chg="del mod">
          <ac:chgData name="Aletta Lüchtenborg" userId="eee5aded-8b5a-4083-bd42-f9761cd8242f" providerId="ADAL" clId="{8641FC97-2B8F-4C60-9577-AAD5436E9715}" dt="2022-06-13T10:36:28.648" v="612" actId="478"/>
          <ac:picMkLst>
            <pc:docMk/>
            <pc:sldMk cId="2498490152" sldId="701"/>
            <ac:picMk id="17" creationId="{05FCFCD1-C150-16C2-5334-74A7CEF4AB22}"/>
          </ac:picMkLst>
        </pc:picChg>
        <pc:inkChg chg="add">
          <ac:chgData name="Aletta Lüchtenborg" userId="eee5aded-8b5a-4083-bd42-f9761cd8242f" providerId="ADAL" clId="{8641FC97-2B8F-4C60-9577-AAD5436E9715}" dt="2022-06-13T12:32:25.212" v="3714" actId="9405"/>
          <ac:inkMkLst>
            <pc:docMk/>
            <pc:sldMk cId="2498490152" sldId="701"/>
            <ac:inkMk id="3" creationId="{862042CE-A6FF-0326-B538-6115EAC5DB28}"/>
          </ac:inkMkLst>
        </pc:inkChg>
        <pc:inkChg chg="add">
          <ac:chgData name="Aletta Lüchtenborg" userId="eee5aded-8b5a-4083-bd42-f9761cd8242f" providerId="ADAL" clId="{8641FC97-2B8F-4C60-9577-AAD5436E9715}" dt="2022-06-13T12:32:29.168" v="3715" actId="9405"/>
          <ac:inkMkLst>
            <pc:docMk/>
            <pc:sldMk cId="2498490152" sldId="701"/>
            <ac:inkMk id="5" creationId="{2ABAA22E-64D0-9FDB-0817-E6A7C3732B61}"/>
          </ac:inkMkLst>
        </pc:inkChg>
        <pc:inkChg chg="add del">
          <ac:chgData name="Aletta Lüchtenborg" userId="eee5aded-8b5a-4083-bd42-f9761cd8242f" providerId="ADAL" clId="{8641FC97-2B8F-4C60-9577-AAD5436E9715}" dt="2022-06-13T12:31:31.500" v="3704" actId="478"/>
          <ac:inkMkLst>
            <pc:docMk/>
            <pc:sldMk cId="2498490152" sldId="701"/>
            <ac:inkMk id="7" creationId="{C4061D50-3687-3DF6-2FD9-3D06F99BA57A}"/>
          </ac:inkMkLst>
        </pc:inkChg>
        <pc:inkChg chg="add del">
          <ac:chgData name="Aletta Lüchtenborg" userId="eee5aded-8b5a-4083-bd42-f9761cd8242f" providerId="ADAL" clId="{8641FC97-2B8F-4C60-9577-AAD5436E9715}" dt="2022-06-13T12:31:24.268" v="3700" actId="478"/>
          <ac:inkMkLst>
            <pc:docMk/>
            <pc:sldMk cId="2498490152" sldId="701"/>
            <ac:inkMk id="8" creationId="{ACEB714D-B540-AA8D-751B-D2FFA315C3EC}"/>
          </ac:inkMkLst>
        </pc:inkChg>
        <pc:inkChg chg="add del">
          <ac:chgData name="Aletta Lüchtenborg" userId="eee5aded-8b5a-4083-bd42-f9761cd8242f" providerId="ADAL" clId="{8641FC97-2B8F-4C60-9577-AAD5436E9715}" dt="2022-06-13T10:55:33.761" v="1448"/>
          <ac:inkMkLst>
            <pc:docMk/>
            <pc:sldMk cId="2498490152" sldId="701"/>
            <ac:inkMk id="9" creationId="{7C66CAE2-D541-6E2E-F9A2-C5344276E132}"/>
          </ac:inkMkLst>
        </pc:inkChg>
        <pc:inkChg chg="add del">
          <ac:chgData name="Aletta Lüchtenborg" userId="eee5aded-8b5a-4083-bd42-f9761cd8242f" providerId="ADAL" clId="{8641FC97-2B8F-4C60-9577-AAD5436E9715}" dt="2022-06-13T12:32:41.792" v="3717"/>
          <ac:inkMkLst>
            <pc:docMk/>
            <pc:sldMk cId="2498490152" sldId="701"/>
            <ac:inkMk id="9" creationId="{9F77CB88-BCFC-99CC-D9EA-2F7C2F86F4EC}"/>
          </ac:inkMkLst>
        </pc:inkChg>
        <pc:inkChg chg="add del">
          <ac:chgData name="Aletta Lüchtenborg" userId="eee5aded-8b5a-4083-bd42-f9761cd8242f" providerId="ADAL" clId="{8641FC97-2B8F-4C60-9577-AAD5436E9715}" dt="2022-06-13T12:31:29.216" v="3701" actId="478"/>
          <ac:inkMkLst>
            <pc:docMk/>
            <pc:sldMk cId="2498490152" sldId="701"/>
            <ac:inkMk id="10" creationId="{9FF43720-EB32-5B2F-9C85-2C67ADB922A2}"/>
          </ac:inkMkLst>
        </pc:inkChg>
        <pc:inkChg chg="add del">
          <ac:chgData name="Aletta Lüchtenborg" userId="eee5aded-8b5a-4083-bd42-f9761cd8242f" providerId="ADAL" clId="{8641FC97-2B8F-4C60-9577-AAD5436E9715}" dt="2022-06-13T12:31:30.167" v="3702" actId="478"/>
          <ac:inkMkLst>
            <pc:docMk/>
            <pc:sldMk cId="2498490152" sldId="701"/>
            <ac:inkMk id="11" creationId="{59F09E6A-B44F-7779-3E5E-B8F08199B5C2}"/>
          </ac:inkMkLst>
        </pc:inkChg>
        <pc:inkChg chg="add">
          <ac:chgData name="Aletta Lüchtenborg" userId="eee5aded-8b5a-4083-bd42-f9761cd8242f" providerId="ADAL" clId="{8641FC97-2B8F-4C60-9577-AAD5436E9715}" dt="2022-06-13T12:32:46.977" v="3718" actId="9405"/>
          <ac:inkMkLst>
            <pc:docMk/>
            <pc:sldMk cId="2498490152" sldId="701"/>
            <ac:inkMk id="12" creationId="{D658BC45-1544-953B-2EDF-BD031882FDEC}"/>
          </ac:inkMkLst>
        </pc:inkChg>
        <pc:inkChg chg="add del">
          <ac:chgData name="Aletta Lüchtenborg" userId="eee5aded-8b5a-4083-bd42-f9761cd8242f" providerId="ADAL" clId="{8641FC97-2B8F-4C60-9577-AAD5436E9715}" dt="2022-06-13T12:31:30.850" v="3703" actId="478"/>
          <ac:inkMkLst>
            <pc:docMk/>
            <pc:sldMk cId="2498490152" sldId="701"/>
            <ac:inkMk id="13" creationId="{C26A6552-A984-610E-F469-E506CB57A7E5}"/>
          </ac:inkMkLst>
        </pc:inkChg>
        <pc:inkChg chg="add">
          <ac:chgData name="Aletta Lüchtenborg" userId="eee5aded-8b5a-4083-bd42-f9761cd8242f" providerId="ADAL" clId="{8641FC97-2B8F-4C60-9577-AAD5436E9715}" dt="2022-06-13T12:32:50.332" v="3719" actId="9405"/>
          <ac:inkMkLst>
            <pc:docMk/>
            <pc:sldMk cId="2498490152" sldId="701"/>
            <ac:inkMk id="16" creationId="{A3480385-218A-4E44-51C3-783326D85EF9}"/>
          </ac:inkMkLst>
        </pc:inkChg>
        <pc:inkChg chg="add">
          <ac:chgData name="Aletta Lüchtenborg" userId="eee5aded-8b5a-4083-bd42-f9761cd8242f" providerId="ADAL" clId="{8641FC97-2B8F-4C60-9577-AAD5436E9715}" dt="2022-06-13T12:32:53.805" v="3720" actId="9405"/>
          <ac:inkMkLst>
            <pc:docMk/>
            <pc:sldMk cId="2498490152" sldId="701"/>
            <ac:inkMk id="17" creationId="{4EF0ACC5-1484-3489-E527-2BE94AEA6A7F}"/>
          </ac:inkMkLst>
        </pc:inkChg>
        <pc:inkChg chg="add">
          <ac:chgData name="Aletta Lüchtenborg" userId="eee5aded-8b5a-4083-bd42-f9761cd8242f" providerId="ADAL" clId="{8641FC97-2B8F-4C60-9577-AAD5436E9715}" dt="2022-06-13T12:32:58.854" v="3721" actId="9405"/>
          <ac:inkMkLst>
            <pc:docMk/>
            <pc:sldMk cId="2498490152" sldId="701"/>
            <ac:inkMk id="18" creationId="{8EAEC551-8D93-C58B-5B04-3DBE7C81E55E}"/>
          </ac:inkMkLst>
        </pc:inkChg>
        <pc:inkChg chg="add">
          <ac:chgData name="Aletta Lüchtenborg" userId="eee5aded-8b5a-4083-bd42-f9761cd8242f" providerId="ADAL" clId="{8641FC97-2B8F-4C60-9577-AAD5436E9715}" dt="2022-06-13T12:33:03.550" v="3722" actId="9405"/>
          <ac:inkMkLst>
            <pc:docMk/>
            <pc:sldMk cId="2498490152" sldId="701"/>
            <ac:inkMk id="19" creationId="{D44A2058-D5A7-CA9E-28C2-A8B46666D132}"/>
          </ac:inkMkLst>
        </pc:inkChg>
        <pc:inkChg chg="add">
          <ac:chgData name="Aletta Lüchtenborg" userId="eee5aded-8b5a-4083-bd42-f9761cd8242f" providerId="ADAL" clId="{8641FC97-2B8F-4C60-9577-AAD5436E9715}" dt="2022-06-13T12:33:05.929" v="3723" actId="9405"/>
          <ac:inkMkLst>
            <pc:docMk/>
            <pc:sldMk cId="2498490152" sldId="701"/>
            <ac:inkMk id="20" creationId="{06FDB75C-8AB1-0B94-040D-AF439A31747D}"/>
          </ac:inkMkLst>
        </pc:inkChg>
      </pc:sldChg>
      <pc:sldChg chg="addSp delSp modSp add mod ord modClrScheme chgLayout modNotesTx">
        <pc:chgData name="Aletta Lüchtenborg" userId="eee5aded-8b5a-4083-bd42-f9761cd8242f" providerId="ADAL" clId="{8641FC97-2B8F-4C60-9577-AAD5436E9715}" dt="2022-06-13T10:53:39.176" v="1427" actId="700"/>
        <pc:sldMkLst>
          <pc:docMk/>
          <pc:sldMk cId="2156353540" sldId="702"/>
        </pc:sldMkLst>
        <pc:spChg chg="mod ord">
          <ac:chgData name="Aletta Lüchtenborg" userId="eee5aded-8b5a-4083-bd42-f9761cd8242f" providerId="ADAL" clId="{8641FC97-2B8F-4C60-9577-AAD5436E9715}" dt="2022-06-13T10:53:39.176" v="1427" actId="700"/>
          <ac:spMkLst>
            <pc:docMk/>
            <pc:sldMk cId="2156353540" sldId="702"/>
            <ac:spMk id="2" creationId="{E9823613-2AF8-5553-09E1-C7D3A5C18D1A}"/>
          </ac:spMkLst>
        </pc:spChg>
        <pc:spChg chg="mod ord">
          <ac:chgData name="Aletta Lüchtenborg" userId="eee5aded-8b5a-4083-bd42-f9761cd8242f" providerId="ADAL" clId="{8641FC97-2B8F-4C60-9577-AAD5436E9715}" dt="2022-06-13T10:53:39.176" v="1427" actId="700"/>
          <ac:spMkLst>
            <pc:docMk/>
            <pc:sldMk cId="2156353540" sldId="702"/>
            <ac:spMk id="4" creationId="{ACC079D3-91D1-55EA-EB91-455D5A5EB52E}"/>
          </ac:spMkLst>
        </pc:spChg>
        <pc:spChg chg="mod ord">
          <ac:chgData name="Aletta Lüchtenborg" userId="eee5aded-8b5a-4083-bd42-f9761cd8242f" providerId="ADAL" clId="{8641FC97-2B8F-4C60-9577-AAD5436E9715}" dt="2022-06-13T10:53:39.176" v="1427" actId="700"/>
          <ac:spMkLst>
            <pc:docMk/>
            <pc:sldMk cId="2156353540" sldId="702"/>
            <ac:spMk id="6" creationId="{CED44B78-2E81-F7FB-FDE1-DE1A1D4BB8CE}"/>
          </ac:spMkLst>
        </pc:spChg>
        <pc:spChg chg="add del mod">
          <ac:chgData name="Aletta Lüchtenborg" userId="eee5aded-8b5a-4083-bd42-f9761cd8242f" providerId="ADAL" clId="{8641FC97-2B8F-4C60-9577-AAD5436E9715}" dt="2022-06-13T10:36:55.373" v="618" actId="478"/>
          <ac:spMkLst>
            <pc:docMk/>
            <pc:sldMk cId="2156353540" sldId="702"/>
            <ac:spMk id="7" creationId="{EB60080E-80DC-B6DD-D465-3EF73D614BB3}"/>
          </ac:spMkLst>
        </pc:spChg>
        <pc:spChg chg="del">
          <ac:chgData name="Aletta Lüchtenborg" userId="eee5aded-8b5a-4083-bd42-f9761cd8242f" providerId="ADAL" clId="{8641FC97-2B8F-4C60-9577-AAD5436E9715}" dt="2022-06-13T10:36:58.451" v="620" actId="478"/>
          <ac:spMkLst>
            <pc:docMk/>
            <pc:sldMk cId="2156353540" sldId="702"/>
            <ac:spMk id="15" creationId="{FB7E693B-AEAC-BFFB-8A14-C04FAA8F7B8B}"/>
          </ac:spMkLst>
        </pc:spChg>
        <pc:picChg chg="mod">
          <ac:chgData name="Aletta Lüchtenborg" userId="eee5aded-8b5a-4083-bd42-f9761cd8242f" providerId="ADAL" clId="{8641FC97-2B8F-4C60-9577-AAD5436E9715}" dt="2022-06-13T10:37:38.340" v="631" actId="1076"/>
          <ac:picMkLst>
            <pc:docMk/>
            <pc:sldMk cId="2156353540" sldId="702"/>
            <ac:picMk id="5" creationId="{C0E14653-4553-436C-1E34-9B79215DDAF6}"/>
          </ac:picMkLst>
        </pc:picChg>
        <pc:picChg chg="del">
          <ac:chgData name="Aletta Lüchtenborg" userId="eee5aded-8b5a-4083-bd42-f9761cd8242f" providerId="ADAL" clId="{8641FC97-2B8F-4C60-9577-AAD5436E9715}" dt="2022-06-13T10:36:46.486" v="616" actId="478"/>
          <ac:picMkLst>
            <pc:docMk/>
            <pc:sldMk cId="2156353540" sldId="702"/>
            <ac:picMk id="14" creationId="{FEFDEF2E-5044-3B42-52B8-E4388F6E620E}"/>
          </ac:picMkLst>
        </pc:picChg>
      </pc:sldChg>
      <pc:sldChg chg="addSp delSp modSp new mod modClrScheme chgLayout">
        <pc:chgData name="Aletta Lüchtenborg" userId="eee5aded-8b5a-4083-bd42-f9761cd8242f" providerId="ADAL" clId="{8641FC97-2B8F-4C60-9577-AAD5436E9715}" dt="2022-06-13T10:38:31.721" v="704" actId="20577"/>
        <pc:sldMkLst>
          <pc:docMk/>
          <pc:sldMk cId="683849925" sldId="703"/>
        </pc:sldMkLst>
        <pc:spChg chg="del mod ord">
          <ac:chgData name="Aletta Lüchtenborg" userId="eee5aded-8b5a-4083-bd42-f9761cd8242f" providerId="ADAL" clId="{8641FC97-2B8F-4C60-9577-AAD5436E9715}" dt="2022-06-13T10:38:15.499" v="660" actId="700"/>
          <ac:spMkLst>
            <pc:docMk/>
            <pc:sldMk cId="683849925" sldId="703"/>
            <ac:spMk id="2" creationId="{75E0C81B-F20E-F5B7-C7E6-CE2B953CAAEC}"/>
          </ac:spMkLst>
        </pc:spChg>
        <pc:spChg chg="del mod ord">
          <ac:chgData name="Aletta Lüchtenborg" userId="eee5aded-8b5a-4083-bd42-f9761cd8242f" providerId="ADAL" clId="{8641FC97-2B8F-4C60-9577-AAD5436E9715}" dt="2022-06-13T10:38:15.499" v="660" actId="700"/>
          <ac:spMkLst>
            <pc:docMk/>
            <pc:sldMk cId="683849925" sldId="703"/>
            <ac:spMk id="3" creationId="{2D40DFE9-D545-EC1B-23D5-AA2B72221692}"/>
          </ac:spMkLst>
        </pc:spChg>
        <pc:spChg chg="del mod ord">
          <ac:chgData name="Aletta Lüchtenborg" userId="eee5aded-8b5a-4083-bd42-f9761cd8242f" providerId="ADAL" clId="{8641FC97-2B8F-4C60-9577-AAD5436E9715}" dt="2022-06-13T10:38:15.499" v="660" actId="700"/>
          <ac:spMkLst>
            <pc:docMk/>
            <pc:sldMk cId="683849925" sldId="703"/>
            <ac:spMk id="4" creationId="{01D1D878-B9EE-BE5E-AF1D-C331B8452AE1}"/>
          </ac:spMkLst>
        </pc:spChg>
        <pc:spChg chg="mod ord">
          <ac:chgData name="Aletta Lüchtenborg" userId="eee5aded-8b5a-4083-bd42-f9761cd8242f" providerId="ADAL" clId="{8641FC97-2B8F-4C60-9577-AAD5436E9715}" dt="2022-06-13T10:38:15.499" v="660" actId="700"/>
          <ac:spMkLst>
            <pc:docMk/>
            <pc:sldMk cId="683849925" sldId="703"/>
            <ac:spMk id="5" creationId="{DFA72E2D-2B2C-4873-360E-772F433C2636}"/>
          </ac:spMkLst>
        </pc:spChg>
        <pc:spChg chg="add mod ord">
          <ac:chgData name="Aletta Lüchtenborg" userId="eee5aded-8b5a-4083-bd42-f9761cd8242f" providerId="ADAL" clId="{8641FC97-2B8F-4C60-9577-AAD5436E9715}" dt="2022-06-13T10:38:31.721" v="704" actId="20577"/>
          <ac:spMkLst>
            <pc:docMk/>
            <pc:sldMk cId="683849925" sldId="703"/>
            <ac:spMk id="6" creationId="{7B967A73-1845-125C-BB24-DED8F59A5D4F}"/>
          </ac:spMkLst>
        </pc:spChg>
        <pc:spChg chg="add mod ord">
          <ac:chgData name="Aletta Lüchtenborg" userId="eee5aded-8b5a-4083-bd42-f9761cd8242f" providerId="ADAL" clId="{8641FC97-2B8F-4C60-9577-AAD5436E9715}" dt="2022-06-13T10:38:15.499" v="660" actId="700"/>
          <ac:spMkLst>
            <pc:docMk/>
            <pc:sldMk cId="683849925" sldId="703"/>
            <ac:spMk id="7" creationId="{E7E5F04A-4B4B-8BC0-63E3-38BA7E18802E}"/>
          </ac:spMkLst>
        </pc:spChg>
        <pc:spChg chg="add mod ord">
          <ac:chgData name="Aletta Lüchtenborg" userId="eee5aded-8b5a-4083-bd42-f9761cd8242f" providerId="ADAL" clId="{8641FC97-2B8F-4C60-9577-AAD5436E9715}" dt="2022-06-13T10:38:15.499" v="660" actId="700"/>
          <ac:spMkLst>
            <pc:docMk/>
            <pc:sldMk cId="683849925" sldId="703"/>
            <ac:spMk id="8" creationId="{8F1AAC22-6BC9-9A96-7854-EE5A6BA23083}"/>
          </ac:spMkLst>
        </pc:spChg>
      </pc:sldChg>
      <pc:sldChg chg="addSp delSp modSp new mod modClrScheme chgLayout modNotesTx">
        <pc:chgData name="Aletta Lüchtenborg" userId="eee5aded-8b5a-4083-bd42-f9761cd8242f" providerId="ADAL" clId="{8641FC97-2B8F-4C60-9577-AAD5436E9715}" dt="2022-06-13T14:16:08.412" v="7025" actId="20577"/>
        <pc:sldMkLst>
          <pc:docMk/>
          <pc:sldMk cId="2417393515" sldId="704"/>
        </pc:sldMkLst>
        <pc:spChg chg="del mod ord">
          <ac:chgData name="Aletta Lüchtenborg" userId="eee5aded-8b5a-4083-bd42-f9761cd8242f" providerId="ADAL" clId="{8641FC97-2B8F-4C60-9577-AAD5436E9715}" dt="2022-06-13T11:30:11.987" v="2248" actId="700"/>
          <ac:spMkLst>
            <pc:docMk/>
            <pc:sldMk cId="2417393515" sldId="704"/>
            <ac:spMk id="2" creationId="{27951F10-D773-FD77-723E-00A098BB9604}"/>
          </ac:spMkLst>
        </pc:spChg>
        <pc:spChg chg="mod ord">
          <ac:chgData name="Aletta Lüchtenborg" userId="eee5aded-8b5a-4083-bd42-f9761cd8242f" providerId="ADAL" clId="{8641FC97-2B8F-4C60-9577-AAD5436E9715}" dt="2022-06-13T14:16:08.412" v="7025" actId="20577"/>
          <ac:spMkLst>
            <pc:docMk/>
            <pc:sldMk cId="2417393515" sldId="704"/>
            <ac:spMk id="3" creationId="{BA3E6EC6-2299-87DA-9E99-C4D6C24055C6}"/>
          </ac:spMkLst>
        </pc:spChg>
        <pc:spChg chg="mod ord">
          <ac:chgData name="Aletta Lüchtenborg" userId="eee5aded-8b5a-4083-bd42-f9761cd8242f" providerId="ADAL" clId="{8641FC97-2B8F-4C60-9577-AAD5436E9715}" dt="2022-06-13T11:30:25.174" v="2253" actId="700"/>
          <ac:spMkLst>
            <pc:docMk/>
            <pc:sldMk cId="2417393515" sldId="704"/>
            <ac:spMk id="4" creationId="{1A772E34-15EE-372D-A0A1-4889AA7E0468}"/>
          </ac:spMkLst>
        </pc:spChg>
        <pc:spChg chg="add del mod ord">
          <ac:chgData name="Aletta Lüchtenborg" userId="eee5aded-8b5a-4083-bd42-f9761cd8242f" providerId="ADAL" clId="{8641FC97-2B8F-4C60-9577-AAD5436E9715}" dt="2022-06-13T11:22:27.023" v="1683" actId="478"/>
          <ac:spMkLst>
            <pc:docMk/>
            <pc:sldMk cId="2417393515" sldId="704"/>
            <ac:spMk id="5" creationId="{1CC9A00F-E42F-3297-60AB-A08C6DAF9930}"/>
          </ac:spMkLst>
        </pc:spChg>
        <pc:spChg chg="add del mod ord">
          <ac:chgData name="Aletta Lüchtenborg" userId="eee5aded-8b5a-4083-bd42-f9761cd8242f" providerId="ADAL" clId="{8641FC97-2B8F-4C60-9577-AAD5436E9715}" dt="2022-06-13T11:30:14.235" v="2249" actId="700"/>
          <ac:spMkLst>
            <pc:docMk/>
            <pc:sldMk cId="2417393515" sldId="704"/>
            <ac:spMk id="8" creationId="{4D1FAB3C-1151-46F5-135C-F0DFDC2220AB}"/>
          </ac:spMkLst>
        </pc:spChg>
        <pc:spChg chg="add del mod ord">
          <ac:chgData name="Aletta Lüchtenborg" userId="eee5aded-8b5a-4083-bd42-f9761cd8242f" providerId="ADAL" clId="{8641FC97-2B8F-4C60-9577-AAD5436E9715}" dt="2022-06-13T11:30:14.235" v="2249" actId="700"/>
          <ac:spMkLst>
            <pc:docMk/>
            <pc:sldMk cId="2417393515" sldId="704"/>
            <ac:spMk id="9" creationId="{AEF1D093-C410-8BF9-A5B6-93A983148AB3}"/>
          </ac:spMkLst>
        </pc:spChg>
        <pc:spChg chg="add mod ord">
          <ac:chgData name="Aletta Lüchtenborg" userId="eee5aded-8b5a-4083-bd42-f9761cd8242f" providerId="ADAL" clId="{8641FC97-2B8F-4C60-9577-AAD5436E9715}" dt="2022-06-13T11:30:45.864" v="2269" actId="20577"/>
          <ac:spMkLst>
            <pc:docMk/>
            <pc:sldMk cId="2417393515" sldId="704"/>
            <ac:spMk id="10" creationId="{820D5456-4B55-C642-F018-C73BA4EF9BC5}"/>
          </ac:spMkLst>
        </pc:spChg>
        <pc:spChg chg="add mod ord">
          <ac:chgData name="Aletta Lüchtenborg" userId="eee5aded-8b5a-4083-bd42-f9761cd8242f" providerId="ADAL" clId="{8641FC97-2B8F-4C60-9577-AAD5436E9715}" dt="2022-06-13T11:30:49.768" v="2282" actId="20577"/>
          <ac:spMkLst>
            <pc:docMk/>
            <pc:sldMk cId="2417393515" sldId="704"/>
            <ac:spMk id="11" creationId="{98C24692-D078-8337-423A-1F6797C01C07}"/>
          </ac:spMkLst>
        </pc:spChg>
        <pc:picChg chg="add mod">
          <ac:chgData name="Aletta Lüchtenborg" userId="eee5aded-8b5a-4083-bd42-f9761cd8242f" providerId="ADAL" clId="{8641FC97-2B8F-4C60-9577-AAD5436E9715}" dt="2022-06-13T11:29:21.406" v="2239" actId="1076"/>
          <ac:picMkLst>
            <pc:docMk/>
            <pc:sldMk cId="2417393515" sldId="704"/>
            <ac:picMk id="7" creationId="{426AEEF2-7C76-D6E1-DFD8-8BBAC0500C71}"/>
          </ac:picMkLst>
        </pc:picChg>
      </pc:sldChg>
      <pc:sldChg chg="addSp delSp modSp new mod modClrScheme chgLayout">
        <pc:chgData name="Aletta Lüchtenborg" userId="eee5aded-8b5a-4083-bd42-f9761cd8242f" providerId="ADAL" clId="{8641FC97-2B8F-4C60-9577-AAD5436E9715}" dt="2022-06-13T10:54:52.268" v="1441" actId="9405"/>
        <pc:sldMkLst>
          <pc:docMk/>
          <pc:sldMk cId="1222529803" sldId="705"/>
        </pc:sldMkLst>
        <pc:spChg chg="del mod ord">
          <ac:chgData name="Aletta Lüchtenborg" userId="eee5aded-8b5a-4083-bd42-f9761cd8242f" providerId="ADAL" clId="{8641FC97-2B8F-4C60-9577-AAD5436E9715}" dt="2022-06-13T10:53:43.293" v="1428" actId="700"/>
          <ac:spMkLst>
            <pc:docMk/>
            <pc:sldMk cId="1222529803" sldId="705"/>
            <ac:spMk id="2" creationId="{869502A0-1E9D-582F-1D67-BCE6CFE09FAA}"/>
          </ac:spMkLst>
        </pc:spChg>
        <pc:spChg chg="del">
          <ac:chgData name="Aletta Lüchtenborg" userId="eee5aded-8b5a-4083-bd42-f9761cd8242f" providerId="ADAL" clId="{8641FC97-2B8F-4C60-9577-AAD5436E9715}" dt="2022-06-13T10:53:15.506" v="1387" actId="22"/>
          <ac:spMkLst>
            <pc:docMk/>
            <pc:sldMk cId="1222529803" sldId="705"/>
            <ac:spMk id="3" creationId="{05DEF43E-6966-90F4-3BB2-A86CFBB1E36B}"/>
          </ac:spMkLst>
        </pc:spChg>
        <pc:spChg chg="del mod ord">
          <ac:chgData name="Aletta Lüchtenborg" userId="eee5aded-8b5a-4083-bd42-f9761cd8242f" providerId="ADAL" clId="{8641FC97-2B8F-4C60-9577-AAD5436E9715}" dt="2022-06-13T10:53:50.625" v="1430" actId="478"/>
          <ac:spMkLst>
            <pc:docMk/>
            <pc:sldMk cId="1222529803" sldId="705"/>
            <ac:spMk id="4" creationId="{638482CC-687C-0EDC-9E1F-F5ADD710180D}"/>
          </ac:spMkLst>
        </pc:spChg>
        <pc:spChg chg="mod ord">
          <ac:chgData name="Aletta Lüchtenborg" userId="eee5aded-8b5a-4083-bd42-f9761cd8242f" providerId="ADAL" clId="{8641FC97-2B8F-4C60-9577-AAD5436E9715}" dt="2022-06-13T10:53:43.293" v="1428" actId="700"/>
          <ac:spMkLst>
            <pc:docMk/>
            <pc:sldMk cId="1222529803" sldId="705"/>
            <ac:spMk id="5" creationId="{24E92F22-BA14-A06A-09F6-8ABB33A5616B}"/>
          </ac:spMkLst>
        </pc:spChg>
        <pc:spChg chg="add mod ord">
          <ac:chgData name="Aletta Lüchtenborg" userId="eee5aded-8b5a-4083-bd42-f9761cd8242f" providerId="ADAL" clId="{8641FC97-2B8F-4C60-9577-AAD5436E9715}" dt="2022-06-13T10:53:53.317" v="1432" actId="20577"/>
          <ac:spMkLst>
            <pc:docMk/>
            <pc:sldMk cId="1222529803" sldId="705"/>
            <ac:spMk id="8" creationId="{50F3CBC7-EE5B-1AAF-A70D-33CF257F88E2}"/>
          </ac:spMkLst>
        </pc:spChg>
        <pc:picChg chg="add mod ord">
          <ac:chgData name="Aletta Lüchtenborg" userId="eee5aded-8b5a-4083-bd42-f9761cd8242f" providerId="ADAL" clId="{8641FC97-2B8F-4C60-9577-AAD5436E9715}" dt="2022-06-13T10:54:00.999" v="1435" actId="1076"/>
          <ac:picMkLst>
            <pc:docMk/>
            <pc:sldMk cId="1222529803" sldId="705"/>
            <ac:picMk id="7" creationId="{D5B2A254-64D5-FDFA-EF37-428AFF746CEA}"/>
          </ac:picMkLst>
        </pc:picChg>
        <pc:inkChg chg="add">
          <ac:chgData name="Aletta Lüchtenborg" userId="eee5aded-8b5a-4083-bd42-f9761cd8242f" providerId="ADAL" clId="{8641FC97-2B8F-4C60-9577-AAD5436E9715}" dt="2022-06-13T10:54:19.122" v="1436" actId="9405"/>
          <ac:inkMkLst>
            <pc:docMk/>
            <pc:sldMk cId="1222529803" sldId="705"/>
            <ac:inkMk id="9" creationId="{5C37BB10-72DA-085A-ED80-EADD6FB9C9B0}"/>
          </ac:inkMkLst>
        </pc:inkChg>
        <pc:inkChg chg="add">
          <ac:chgData name="Aletta Lüchtenborg" userId="eee5aded-8b5a-4083-bd42-f9761cd8242f" providerId="ADAL" clId="{8641FC97-2B8F-4C60-9577-AAD5436E9715}" dt="2022-06-13T10:54:25.460" v="1437" actId="9405"/>
          <ac:inkMkLst>
            <pc:docMk/>
            <pc:sldMk cId="1222529803" sldId="705"/>
            <ac:inkMk id="10" creationId="{394D41E3-0ACF-68CA-C7FD-5318CDCAF089}"/>
          </ac:inkMkLst>
        </pc:inkChg>
        <pc:inkChg chg="add">
          <ac:chgData name="Aletta Lüchtenborg" userId="eee5aded-8b5a-4083-bd42-f9761cd8242f" providerId="ADAL" clId="{8641FC97-2B8F-4C60-9577-AAD5436E9715}" dt="2022-06-13T10:54:28.204" v="1438" actId="9405"/>
          <ac:inkMkLst>
            <pc:docMk/>
            <pc:sldMk cId="1222529803" sldId="705"/>
            <ac:inkMk id="11" creationId="{1103240C-6680-0BF4-B8B9-FDA766BB8530}"/>
          </ac:inkMkLst>
        </pc:inkChg>
        <pc:inkChg chg="add">
          <ac:chgData name="Aletta Lüchtenborg" userId="eee5aded-8b5a-4083-bd42-f9761cd8242f" providerId="ADAL" clId="{8641FC97-2B8F-4C60-9577-AAD5436E9715}" dt="2022-06-13T10:54:33.193" v="1439" actId="9405"/>
          <ac:inkMkLst>
            <pc:docMk/>
            <pc:sldMk cId="1222529803" sldId="705"/>
            <ac:inkMk id="12" creationId="{DF2CE675-936D-8598-2494-96E21D86B989}"/>
          </ac:inkMkLst>
        </pc:inkChg>
        <pc:inkChg chg="add">
          <ac:chgData name="Aletta Lüchtenborg" userId="eee5aded-8b5a-4083-bd42-f9761cd8242f" providerId="ADAL" clId="{8641FC97-2B8F-4C60-9577-AAD5436E9715}" dt="2022-06-13T10:54:48.445" v="1440" actId="9405"/>
          <ac:inkMkLst>
            <pc:docMk/>
            <pc:sldMk cId="1222529803" sldId="705"/>
            <ac:inkMk id="13" creationId="{2850A388-A2AF-B812-C2C2-4EE67FE17FA8}"/>
          </ac:inkMkLst>
        </pc:inkChg>
        <pc:inkChg chg="add">
          <ac:chgData name="Aletta Lüchtenborg" userId="eee5aded-8b5a-4083-bd42-f9761cd8242f" providerId="ADAL" clId="{8641FC97-2B8F-4C60-9577-AAD5436E9715}" dt="2022-06-13T10:54:52.268" v="1441" actId="9405"/>
          <ac:inkMkLst>
            <pc:docMk/>
            <pc:sldMk cId="1222529803" sldId="705"/>
            <ac:inkMk id="14" creationId="{F12DE6B4-936C-AABC-7D28-970CB1C8AD3B}"/>
          </ac:inkMkLst>
        </pc:inkChg>
      </pc:sldChg>
      <pc:sldChg chg="addSp delSp modSp new mod modClrScheme chgLayout">
        <pc:chgData name="Aletta Lüchtenborg" userId="eee5aded-8b5a-4083-bd42-f9761cd8242f" providerId="ADAL" clId="{8641FC97-2B8F-4C60-9577-AAD5436E9715}" dt="2022-06-13T14:17:07.740" v="7027" actId="20577"/>
        <pc:sldMkLst>
          <pc:docMk/>
          <pc:sldMk cId="4239206019" sldId="706"/>
        </pc:sldMkLst>
        <pc:spChg chg="del mod ord">
          <ac:chgData name="Aletta Lüchtenborg" userId="eee5aded-8b5a-4083-bd42-f9761cd8242f" providerId="ADAL" clId="{8641FC97-2B8F-4C60-9577-AAD5436E9715}" dt="2022-06-13T11:30:53.249" v="2283" actId="700"/>
          <ac:spMkLst>
            <pc:docMk/>
            <pc:sldMk cId="4239206019" sldId="706"/>
            <ac:spMk id="2" creationId="{2ADCA0FA-D03B-9727-49DB-C3E837C4B242}"/>
          </ac:spMkLst>
        </pc:spChg>
        <pc:spChg chg="del mod ord">
          <ac:chgData name="Aletta Lüchtenborg" userId="eee5aded-8b5a-4083-bd42-f9761cd8242f" providerId="ADAL" clId="{8641FC97-2B8F-4C60-9577-AAD5436E9715}" dt="2022-06-13T11:30:53.249" v="2283" actId="700"/>
          <ac:spMkLst>
            <pc:docMk/>
            <pc:sldMk cId="4239206019" sldId="706"/>
            <ac:spMk id="3" creationId="{66D6D29B-A69C-0E22-D765-7E092E88B4A6}"/>
          </ac:spMkLst>
        </pc:spChg>
        <pc:spChg chg="mod ord">
          <ac:chgData name="Aletta Lüchtenborg" userId="eee5aded-8b5a-4083-bd42-f9761cd8242f" providerId="ADAL" clId="{8641FC97-2B8F-4C60-9577-AAD5436E9715}" dt="2022-06-13T11:40:55.551" v="2514" actId="26606"/>
          <ac:spMkLst>
            <pc:docMk/>
            <pc:sldMk cId="4239206019" sldId="706"/>
            <ac:spMk id="4" creationId="{8EF325BF-E968-E627-2639-EF13F1F98625}"/>
          </ac:spMkLst>
        </pc:spChg>
        <pc:spChg chg="add mod ord">
          <ac:chgData name="Aletta Lüchtenborg" userId="eee5aded-8b5a-4083-bd42-f9761cd8242f" providerId="ADAL" clId="{8641FC97-2B8F-4C60-9577-AAD5436E9715}" dt="2022-06-13T11:40:55.551" v="2514" actId="26606"/>
          <ac:spMkLst>
            <pc:docMk/>
            <pc:sldMk cId="4239206019" sldId="706"/>
            <ac:spMk id="5" creationId="{FF0C75B1-AE38-FC74-64A6-12293E098908}"/>
          </ac:spMkLst>
        </pc:spChg>
        <pc:spChg chg="add del mod ord">
          <ac:chgData name="Aletta Lüchtenborg" userId="eee5aded-8b5a-4083-bd42-f9761cd8242f" providerId="ADAL" clId="{8641FC97-2B8F-4C60-9577-AAD5436E9715}" dt="2022-06-13T14:17:07.740" v="7027" actId="20577"/>
          <ac:spMkLst>
            <pc:docMk/>
            <pc:sldMk cId="4239206019" sldId="706"/>
            <ac:spMk id="6" creationId="{FE9098D7-3D31-4661-3BB5-00B8A8A118EF}"/>
          </ac:spMkLst>
        </pc:spChg>
        <pc:spChg chg="add mod ord">
          <ac:chgData name="Aletta Lüchtenborg" userId="eee5aded-8b5a-4083-bd42-f9761cd8242f" providerId="ADAL" clId="{8641FC97-2B8F-4C60-9577-AAD5436E9715}" dt="2022-06-13T11:40:55.551" v="2514" actId="26606"/>
          <ac:spMkLst>
            <pc:docMk/>
            <pc:sldMk cId="4239206019" sldId="706"/>
            <ac:spMk id="7" creationId="{618A5D2A-7704-FC89-59CA-578CF27007BB}"/>
          </ac:spMkLst>
        </pc:spChg>
        <pc:graphicFrameChg chg="add del mod">
          <ac:chgData name="Aletta Lüchtenborg" userId="eee5aded-8b5a-4083-bd42-f9761cd8242f" providerId="ADAL" clId="{8641FC97-2B8F-4C60-9577-AAD5436E9715}" dt="2022-06-13T11:40:55.551" v="2514" actId="26606"/>
          <ac:graphicFrameMkLst>
            <pc:docMk/>
            <pc:sldMk cId="4239206019" sldId="706"/>
            <ac:graphicFrameMk id="9" creationId="{36C17466-99F6-7869-855A-5A6A492F3003}"/>
          </ac:graphicFrameMkLst>
        </pc:graphicFrameChg>
        <pc:picChg chg="add mod">
          <ac:chgData name="Aletta Lüchtenborg" userId="eee5aded-8b5a-4083-bd42-f9761cd8242f" providerId="ADAL" clId="{8641FC97-2B8F-4C60-9577-AAD5436E9715}" dt="2022-06-13T11:50:10.430" v="3633" actId="1076"/>
          <ac:picMkLst>
            <pc:docMk/>
            <pc:sldMk cId="4239206019" sldId="706"/>
            <ac:picMk id="10" creationId="{8565C88C-54EB-39AC-1D97-DE54775104D2}"/>
          </ac:picMkLst>
        </pc:picChg>
      </pc:sldChg>
      <pc:sldChg chg="addSp delSp modSp new mod modClrScheme chgLayout">
        <pc:chgData name="Aletta Lüchtenborg" userId="eee5aded-8b5a-4083-bd42-f9761cd8242f" providerId="ADAL" clId="{8641FC97-2B8F-4C60-9577-AAD5436E9715}" dt="2022-06-13T11:46:32.786" v="3245" actId="20577"/>
        <pc:sldMkLst>
          <pc:docMk/>
          <pc:sldMk cId="3178424641" sldId="707"/>
        </pc:sldMkLst>
        <pc:spChg chg="del mod ord">
          <ac:chgData name="Aletta Lüchtenborg" userId="eee5aded-8b5a-4083-bd42-f9761cd8242f" providerId="ADAL" clId="{8641FC97-2B8F-4C60-9577-AAD5436E9715}" dt="2022-06-13T11:43:05.649" v="2803" actId="700"/>
          <ac:spMkLst>
            <pc:docMk/>
            <pc:sldMk cId="3178424641" sldId="707"/>
            <ac:spMk id="2" creationId="{3DA4C150-72C8-B939-5E18-4DE2B44545E2}"/>
          </ac:spMkLst>
        </pc:spChg>
        <pc:spChg chg="del mod ord">
          <ac:chgData name="Aletta Lüchtenborg" userId="eee5aded-8b5a-4083-bd42-f9761cd8242f" providerId="ADAL" clId="{8641FC97-2B8F-4C60-9577-AAD5436E9715}" dt="2022-06-13T11:43:05.649" v="2803" actId="700"/>
          <ac:spMkLst>
            <pc:docMk/>
            <pc:sldMk cId="3178424641" sldId="707"/>
            <ac:spMk id="3" creationId="{05F0A709-1406-85D8-5C42-F57AFBF1E6CC}"/>
          </ac:spMkLst>
        </pc:spChg>
        <pc:spChg chg="del">
          <ac:chgData name="Aletta Lüchtenborg" userId="eee5aded-8b5a-4083-bd42-f9761cd8242f" providerId="ADAL" clId="{8641FC97-2B8F-4C60-9577-AAD5436E9715}" dt="2022-06-13T11:43:05.649" v="2803" actId="700"/>
          <ac:spMkLst>
            <pc:docMk/>
            <pc:sldMk cId="3178424641" sldId="707"/>
            <ac:spMk id="4" creationId="{E4E4F0F6-B1C6-259C-9860-7DA324118DA4}"/>
          </ac:spMkLst>
        </pc:spChg>
        <pc:spChg chg="mod ord">
          <ac:chgData name="Aletta Lüchtenborg" userId="eee5aded-8b5a-4083-bd42-f9761cd8242f" providerId="ADAL" clId="{8641FC97-2B8F-4C60-9577-AAD5436E9715}" dt="2022-06-13T11:43:05.649" v="2803" actId="700"/>
          <ac:spMkLst>
            <pc:docMk/>
            <pc:sldMk cId="3178424641" sldId="707"/>
            <ac:spMk id="5" creationId="{79E1A4B4-7D97-EC5A-9D07-89FB0BADD0C1}"/>
          </ac:spMkLst>
        </pc:spChg>
        <pc:spChg chg="add mod ord">
          <ac:chgData name="Aletta Lüchtenborg" userId="eee5aded-8b5a-4083-bd42-f9761cd8242f" providerId="ADAL" clId="{8641FC97-2B8F-4C60-9577-AAD5436E9715}" dt="2022-06-13T11:43:31.632" v="2883" actId="20577"/>
          <ac:spMkLst>
            <pc:docMk/>
            <pc:sldMk cId="3178424641" sldId="707"/>
            <ac:spMk id="6" creationId="{E4D9F9F0-E760-5FCD-3AD2-280800A4D887}"/>
          </ac:spMkLst>
        </pc:spChg>
        <pc:spChg chg="add mod ord">
          <ac:chgData name="Aletta Lüchtenborg" userId="eee5aded-8b5a-4083-bd42-f9761cd8242f" providerId="ADAL" clId="{8641FC97-2B8F-4C60-9577-AAD5436E9715}" dt="2022-06-13T11:46:32.786" v="3245" actId="20577"/>
          <ac:spMkLst>
            <pc:docMk/>
            <pc:sldMk cId="3178424641" sldId="707"/>
            <ac:spMk id="7" creationId="{300F8DE7-5FA9-1F6C-EF58-712F3EF46805}"/>
          </ac:spMkLst>
        </pc:spChg>
      </pc:sldChg>
      <pc:sldChg chg="addSp delSp modSp new mod ord modClrScheme chgLayout modNotesTx">
        <pc:chgData name="Aletta Lüchtenborg" userId="eee5aded-8b5a-4083-bd42-f9761cd8242f" providerId="ADAL" clId="{8641FC97-2B8F-4C60-9577-AAD5436E9715}" dt="2022-06-13T12:59:03.645" v="7013" actId="20577"/>
        <pc:sldMkLst>
          <pc:docMk/>
          <pc:sldMk cId="1140176129" sldId="708"/>
        </pc:sldMkLst>
        <pc:spChg chg="del mod ord">
          <ac:chgData name="Aletta Lüchtenborg" userId="eee5aded-8b5a-4083-bd42-f9761cd8242f" providerId="ADAL" clId="{8641FC97-2B8F-4C60-9577-AAD5436E9715}" dt="2022-06-13T12:45:13.354" v="5816" actId="700"/>
          <ac:spMkLst>
            <pc:docMk/>
            <pc:sldMk cId="1140176129" sldId="708"/>
            <ac:spMk id="2" creationId="{028A3A9C-9E21-1B9E-EBC6-40E4FA1B5F98}"/>
          </ac:spMkLst>
        </pc:spChg>
        <pc:spChg chg="del">
          <ac:chgData name="Aletta Lüchtenborg" userId="eee5aded-8b5a-4083-bd42-f9761cd8242f" providerId="ADAL" clId="{8641FC97-2B8F-4C60-9577-AAD5436E9715}" dt="2022-06-13T12:45:13.354" v="5816" actId="700"/>
          <ac:spMkLst>
            <pc:docMk/>
            <pc:sldMk cId="1140176129" sldId="708"/>
            <ac:spMk id="3" creationId="{DFE342F9-4F67-A507-5271-BA52A25CD72C}"/>
          </ac:spMkLst>
        </pc:spChg>
        <pc:spChg chg="del mod ord">
          <ac:chgData name="Aletta Lüchtenborg" userId="eee5aded-8b5a-4083-bd42-f9761cd8242f" providerId="ADAL" clId="{8641FC97-2B8F-4C60-9577-AAD5436E9715}" dt="2022-06-13T12:45:13.354" v="5816" actId="700"/>
          <ac:spMkLst>
            <pc:docMk/>
            <pc:sldMk cId="1140176129" sldId="708"/>
            <ac:spMk id="4" creationId="{97B3EBCF-48C1-93E6-D204-76860D8BC794}"/>
          </ac:spMkLst>
        </pc:spChg>
        <pc:spChg chg="mod ord">
          <ac:chgData name="Aletta Lüchtenborg" userId="eee5aded-8b5a-4083-bd42-f9761cd8242f" providerId="ADAL" clId="{8641FC97-2B8F-4C60-9577-AAD5436E9715}" dt="2022-06-13T12:45:13.354" v="5816" actId="700"/>
          <ac:spMkLst>
            <pc:docMk/>
            <pc:sldMk cId="1140176129" sldId="708"/>
            <ac:spMk id="5" creationId="{1A7A0005-E05F-A213-8C6C-54950D79B2B2}"/>
          </ac:spMkLst>
        </pc:spChg>
        <pc:spChg chg="add mod ord">
          <ac:chgData name="Aletta Lüchtenborg" userId="eee5aded-8b5a-4083-bd42-f9761cd8242f" providerId="ADAL" clId="{8641FC97-2B8F-4C60-9577-AAD5436E9715}" dt="2022-06-13T12:52:53.095" v="6543" actId="20577"/>
          <ac:spMkLst>
            <pc:docMk/>
            <pc:sldMk cId="1140176129" sldId="708"/>
            <ac:spMk id="6" creationId="{78DAA873-1804-13DE-A10F-C9DF17B9540D}"/>
          </ac:spMkLst>
        </pc:spChg>
        <pc:spChg chg="add mod ord">
          <ac:chgData name="Aletta Lüchtenborg" userId="eee5aded-8b5a-4083-bd42-f9761cd8242f" providerId="ADAL" clId="{8641FC97-2B8F-4C60-9577-AAD5436E9715}" dt="2022-06-13T12:54:37.888" v="6574" actId="20577"/>
          <ac:spMkLst>
            <pc:docMk/>
            <pc:sldMk cId="1140176129" sldId="708"/>
            <ac:spMk id="7" creationId="{4F15E83D-4065-79EC-198B-6531FA0CF2A7}"/>
          </ac:spMkLst>
        </pc:spChg>
        <pc:spChg chg="add del mod">
          <ac:chgData name="Aletta Lüchtenborg" userId="eee5aded-8b5a-4083-bd42-f9761cd8242f" providerId="ADAL" clId="{8641FC97-2B8F-4C60-9577-AAD5436E9715}" dt="2022-06-13T12:53:10.133" v="6550"/>
          <ac:spMkLst>
            <pc:docMk/>
            <pc:sldMk cId="1140176129" sldId="708"/>
            <ac:spMk id="9" creationId="{72B0DBB5-BFC3-9892-965D-9FCAD52A4250}"/>
          </ac:spMkLst>
        </pc:spChg>
      </pc:sldChg>
      <pc:sldChg chg="modSp add mod ord modShow chgLayout">
        <pc:chgData name="Aletta Lüchtenborg" userId="eee5aded-8b5a-4083-bd42-f9761cd8242f" providerId="ADAL" clId="{8641FC97-2B8F-4C60-9577-AAD5436E9715}" dt="2022-06-14T09:23:40.138" v="7133" actId="729"/>
        <pc:sldMkLst>
          <pc:docMk/>
          <pc:sldMk cId="1385383888" sldId="709"/>
        </pc:sldMkLst>
        <pc:spChg chg="mod ord">
          <ac:chgData name="Aletta Lüchtenborg" userId="eee5aded-8b5a-4083-bd42-f9761cd8242f" providerId="ADAL" clId="{8641FC97-2B8F-4C60-9577-AAD5436E9715}" dt="2022-06-13T12:42:20.896" v="5481" actId="700"/>
          <ac:spMkLst>
            <pc:docMk/>
            <pc:sldMk cId="1385383888" sldId="709"/>
            <ac:spMk id="5" creationId="{79E1A4B4-7D97-EC5A-9D07-89FB0BADD0C1}"/>
          </ac:spMkLst>
        </pc:spChg>
        <pc:spChg chg="mod ord">
          <ac:chgData name="Aletta Lüchtenborg" userId="eee5aded-8b5a-4083-bd42-f9761cd8242f" providerId="ADAL" clId="{8641FC97-2B8F-4C60-9577-AAD5436E9715}" dt="2022-06-13T12:42:27.975" v="5491" actId="20577"/>
          <ac:spMkLst>
            <pc:docMk/>
            <pc:sldMk cId="1385383888" sldId="709"/>
            <ac:spMk id="6" creationId="{E4D9F9F0-E760-5FCD-3AD2-280800A4D887}"/>
          </ac:spMkLst>
        </pc:spChg>
        <pc:spChg chg="mod ord">
          <ac:chgData name="Aletta Lüchtenborg" userId="eee5aded-8b5a-4083-bd42-f9761cd8242f" providerId="ADAL" clId="{8641FC97-2B8F-4C60-9577-AAD5436E9715}" dt="2022-06-13T14:18:21.967" v="7029" actId="5793"/>
          <ac:spMkLst>
            <pc:docMk/>
            <pc:sldMk cId="1385383888" sldId="709"/>
            <ac:spMk id="7" creationId="{300F8DE7-5FA9-1F6C-EF58-712F3EF46805}"/>
          </ac:spMkLst>
        </pc:spChg>
      </pc:sldChg>
      <pc:sldChg chg="modSp add mod modShow">
        <pc:chgData name="Aletta Lüchtenborg" userId="eee5aded-8b5a-4083-bd42-f9761cd8242f" providerId="ADAL" clId="{8641FC97-2B8F-4C60-9577-AAD5436E9715}" dt="2022-06-20T07:05:20.447" v="7136" actId="12"/>
        <pc:sldMkLst>
          <pc:docMk/>
          <pc:sldMk cId="4292298483" sldId="710"/>
        </pc:sldMkLst>
        <pc:spChg chg="mod">
          <ac:chgData name="Aletta Lüchtenborg" userId="eee5aded-8b5a-4083-bd42-f9761cd8242f" providerId="ADAL" clId="{8641FC97-2B8F-4C60-9577-AAD5436E9715}" dt="2022-06-13T12:45:33.125" v="5831" actId="20577"/>
          <ac:spMkLst>
            <pc:docMk/>
            <pc:sldMk cId="4292298483" sldId="710"/>
            <ac:spMk id="6" creationId="{E4D9F9F0-E760-5FCD-3AD2-280800A4D887}"/>
          </ac:spMkLst>
        </pc:spChg>
        <pc:spChg chg="mod">
          <ac:chgData name="Aletta Lüchtenborg" userId="eee5aded-8b5a-4083-bd42-f9761cd8242f" providerId="ADAL" clId="{8641FC97-2B8F-4C60-9577-AAD5436E9715}" dt="2022-06-20T07:05:20.447" v="7136" actId="12"/>
          <ac:spMkLst>
            <pc:docMk/>
            <pc:sldMk cId="4292298483" sldId="710"/>
            <ac:spMk id="7" creationId="{300F8DE7-5FA9-1F6C-EF58-712F3EF46805}"/>
          </ac:spMkLst>
        </pc:spChg>
      </pc:sldChg>
      <pc:sldChg chg="modSp add mod modShow">
        <pc:chgData name="Aletta Lüchtenborg" userId="eee5aded-8b5a-4083-bd42-f9761cd8242f" providerId="ADAL" clId="{8641FC97-2B8F-4C60-9577-AAD5436E9715}" dt="2022-06-14T09:23:40.138" v="7133" actId="729"/>
        <pc:sldMkLst>
          <pc:docMk/>
          <pc:sldMk cId="2241754230" sldId="711"/>
        </pc:sldMkLst>
        <pc:spChg chg="mod">
          <ac:chgData name="Aletta Lüchtenborg" userId="eee5aded-8b5a-4083-bd42-f9761cd8242f" providerId="ADAL" clId="{8641FC97-2B8F-4C60-9577-AAD5436E9715}" dt="2022-06-13T12:42:39.305" v="5524" actId="6549"/>
          <ac:spMkLst>
            <pc:docMk/>
            <pc:sldMk cId="2241754230" sldId="711"/>
            <ac:spMk id="6" creationId="{E4D9F9F0-E760-5FCD-3AD2-280800A4D887}"/>
          </ac:spMkLst>
        </pc:spChg>
        <pc:spChg chg="mod">
          <ac:chgData name="Aletta Lüchtenborg" userId="eee5aded-8b5a-4083-bd42-f9761cd8242f" providerId="ADAL" clId="{8641FC97-2B8F-4C60-9577-AAD5436E9715}" dt="2022-06-13T14:18:24.221" v="7030" actId="5793"/>
          <ac:spMkLst>
            <pc:docMk/>
            <pc:sldMk cId="2241754230" sldId="711"/>
            <ac:spMk id="7" creationId="{300F8DE7-5FA9-1F6C-EF58-712F3EF46805}"/>
          </ac:spMkLst>
        </pc:spChg>
      </pc:sldChg>
      <pc:sldChg chg="modSp new del mod">
        <pc:chgData name="Aletta Lüchtenborg" userId="eee5aded-8b5a-4083-bd42-f9761cd8242f" providerId="ADAL" clId="{8641FC97-2B8F-4C60-9577-AAD5436E9715}" dt="2022-06-13T14:22:19.566" v="7125" actId="47"/>
        <pc:sldMkLst>
          <pc:docMk/>
          <pc:sldMk cId="1527273482" sldId="713"/>
        </pc:sldMkLst>
        <pc:spChg chg="mod">
          <ac:chgData name="Aletta Lüchtenborg" userId="eee5aded-8b5a-4083-bd42-f9761cd8242f" providerId="ADAL" clId="{8641FC97-2B8F-4C60-9577-AAD5436E9715}" dt="2022-06-13T14:20:54.107" v="7040" actId="20577"/>
          <ac:spMkLst>
            <pc:docMk/>
            <pc:sldMk cId="1527273482" sldId="713"/>
            <ac:spMk id="2" creationId="{E7A2B8C4-F842-A47E-0477-E3BF20DC4248}"/>
          </ac:spMkLst>
        </pc:spChg>
        <pc:spChg chg="mod">
          <ac:chgData name="Aletta Lüchtenborg" userId="eee5aded-8b5a-4083-bd42-f9761cd8242f" providerId="ADAL" clId="{8641FC97-2B8F-4C60-9577-AAD5436E9715}" dt="2022-06-13T14:21:03.145" v="7075" actId="20577"/>
          <ac:spMkLst>
            <pc:docMk/>
            <pc:sldMk cId="1527273482" sldId="713"/>
            <ac:spMk id="3" creationId="{7C90137C-D528-1514-ADD4-8EFEDD50D4D5}"/>
          </ac:spMkLst>
        </pc:spChg>
      </pc:sldChg>
    </pc:docChg>
  </pc:docChgLst>
  <pc:docChgLst>
    <pc:chgData name="Roel Sillevis Smitt" userId="1b323581-9987-4b06-aa9e-00f0915aa497" providerId="ADAL" clId="{92C4FFAC-3DAA-4401-9736-FE4D9B0ACF80}"/>
    <pc:docChg chg="modSld">
      <pc:chgData name="Roel Sillevis Smitt" userId="1b323581-9987-4b06-aa9e-00f0915aa497" providerId="ADAL" clId="{92C4FFAC-3DAA-4401-9736-FE4D9B0ACF80}" dt="2022-08-22T08:03:02.995" v="3" actId="20577"/>
      <pc:docMkLst>
        <pc:docMk/>
      </pc:docMkLst>
      <pc:sldChg chg="modSp mod">
        <pc:chgData name="Roel Sillevis Smitt" userId="1b323581-9987-4b06-aa9e-00f0915aa497" providerId="ADAL" clId="{92C4FFAC-3DAA-4401-9736-FE4D9B0ACF80}" dt="2022-08-22T08:03:02.995" v="3" actId="20577"/>
        <pc:sldMkLst>
          <pc:docMk/>
          <pc:sldMk cId="3102367013" sldId="689"/>
        </pc:sldMkLst>
        <pc:graphicFrameChg chg="modGraphic">
          <ac:chgData name="Roel Sillevis Smitt" userId="1b323581-9987-4b06-aa9e-00f0915aa497" providerId="ADAL" clId="{92C4FFAC-3DAA-4401-9736-FE4D9B0ACF80}" dt="2022-08-22T08:03:02.995" v="3" actId="20577"/>
          <ac:graphicFrameMkLst>
            <pc:docMk/>
            <pc:sldMk cId="3102367013" sldId="689"/>
            <ac:graphicFrameMk id="7" creationId="{45E3AB2F-39A2-4F10-8652-2E94658C887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ltGray">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bwMode="ltGray">
          <a:xfrm>
            <a:off x="3777607" y="0"/>
            <a:ext cx="2889938" cy="495348"/>
          </a:xfrm>
          <a:prstGeom prst="rect">
            <a:avLst/>
          </a:prstGeom>
        </p:spPr>
        <p:txBody>
          <a:bodyPr vert="horz" lIns="91440" tIns="45720" rIns="91440" bIns="45720" rtlCol="0"/>
          <a:lstStyle>
            <a:lvl1pPr algn="r">
              <a:defRPr sz="1200"/>
            </a:lvl1pPr>
          </a:lstStyle>
          <a:p>
            <a:fld id="{9034FE98-4F6A-4D96-BD60-AABEEFCBF695}" type="datetimeFigureOut">
              <a:rPr lang="nl-NL" smtClean="0"/>
              <a:t>5-9-2022</a:t>
            </a:fld>
            <a:endParaRPr lang="nl-NL"/>
          </a:p>
        </p:txBody>
      </p:sp>
      <p:sp>
        <p:nvSpPr>
          <p:cNvPr id="4" name="Tijdelijke aanduiding voor voettekst 3"/>
          <p:cNvSpPr>
            <a:spLocks noGrp="1"/>
          </p:cNvSpPr>
          <p:nvPr>
            <p:ph type="ftr" sz="quarter" idx="2"/>
          </p:nvPr>
        </p:nvSpPr>
        <p:spPr bwMode="ltGray">
          <a:xfrm>
            <a:off x="0" y="9377318"/>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bwMode="ltGray">
          <a:xfrm>
            <a:off x="3777607" y="9377318"/>
            <a:ext cx="2889938" cy="495347"/>
          </a:xfrm>
          <a:prstGeom prst="rect">
            <a:avLst/>
          </a:prstGeom>
        </p:spPr>
        <p:txBody>
          <a:bodyPr vert="horz" lIns="91440" tIns="45720" rIns="91440" bIns="45720" rtlCol="0" anchor="b"/>
          <a:lstStyle>
            <a:lvl1pPr algn="r">
              <a:defRPr sz="1200"/>
            </a:lvl1pPr>
          </a:lstStyle>
          <a:p>
            <a:fld id="{A1270F91-5D38-44A5-8F32-3133FF7814F9}" type="slidenum">
              <a:rPr lang="nl-NL" smtClean="0"/>
              <a:t>‹#›</a:t>
            </a:fld>
            <a:endParaRPr lang="nl-NL"/>
          </a:p>
        </p:txBody>
      </p:sp>
    </p:spTree>
    <p:extLst>
      <p:ext uri="{BB962C8B-B14F-4D97-AF65-F5344CB8AC3E}">
        <p14:creationId xmlns:p14="http://schemas.microsoft.com/office/powerpoint/2010/main" val="132911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gray">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bwMode="gray">
          <a:xfrm>
            <a:off x="3777607" y="0"/>
            <a:ext cx="2889938" cy="493633"/>
          </a:xfrm>
          <a:prstGeom prst="rect">
            <a:avLst/>
          </a:prstGeom>
        </p:spPr>
        <p:txBody>
          <a:bodyPr vert="horz" lIns="91440" tIns="45720" rIns="91440" bIns="45720" rtlCol="0"/>
          <a:lstStyle>
            <a:lvl1pPr algn="r">
              <a:defRPr sz="1200"/>
            </a:lvl1pPr>
          </a:lstStyle>
          <a:p>
            <a:fld id="{7CAC0B33-3943-42F1-973C-9CDD51C76BBD}" type="datetimeFigureOut">
              <a:rPr lang="nl-NL" smtClean="0"/>
              <a:pPr/>
              <a:t>5-9-2022</a:t>
            </a:fld>
            <a:endParaRPr lang="nl-NL"/>
          </a:p>
        </p:txBody>
      </p:sp>
      <p:sp>
        <p:nvSpPr>
          <p:cNvPr id="4" name="Tijdelijke aanduiding voor dia-afbeelding 3"/>
          <p:cNvSpPr>
            <a:spLocks noGrp="1" noRot="1" noChangeAspect="1"/>
          </p:cNvSpPr>
          <p:nvPr>
            <p:ph type="sldImg" idx="2"/>
          </p:nvPr>
        </p:nvSpPr>
        <p:spPr bwMode="gray">
          <a:xfrm>
            <a:off x="42863" y="739775"/>
            <a:ext cx="6583362"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bwMode="gray">
          <a:xfrm>
            <a:off x="666909" y="4689515"/>
            <a:ext cx="5335270" cy="444269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bwMode="gray">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bwMode="gray">
          <a:xfrm>
            <a:off x="3777607" y="9377316"/>
            <a:ext cx="2889938" cy="493633"/>
          </a:xfrm>
          <a:prstGeom prst="rect">
            <a:avLst/>
          </a:prstGeom>
        </p:spPr>
        <p:txBody>
          <a:bodyPr vert="horz" lIns="91440" tIns="45720" rIns="91440" bIns="45720" rtlCol="0" anchor="b"/>
          <a:lstStyle>
            <a:lvl1pPr algn="r">
              <a:defRPr sz="1200"/>
            </a:lvl1pPr>
          </a:lstStyle>
          <a:p>
            <a:fld id="{697381A9-0C9E-4D3A-A28B-AC4E168A57BC}" type="slidenum">
              <a:rPr lang="nl-NL" smtClean="0"/>
              <a:pPr/>
              <a:t>‹#›</a:t>
            </a:fld>
            <a:endParaRPr lang="nl-NL"/>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baseline="0" err="1"/>
              <a:t>Vraag</a:t>
            </a:r>
            <a:r>
              <a:rPr lang="en-GB" baseline="0"/>
              <a:t> </a:t>
            </a:r>
            <a:r>
              <a:rPr lang="en-GB" baseline="0" err="1"/>
              <a:t>stellen</a:t>
            </a:r>
            <a:r>
              <a:rPr lang="en-GB" baseline="0"/>
              <a:t> </a:t>
            </a:r>
            <a:r>
              <a:rPr lang="en-GB" baseline="0" err="1"/>
              <a:t>aan</a:t>
            </a:r>
            <a:r>
              <a:rPr lang="en-GB" baseline="0"/>
              <a:t> </a:t>
            </a:r>
            <a:r>
              <a:rPr lang="en-GB" baseline="0" err="1"/>
              <a:t>publiek</a:t>
            </a:r>
            <a:r>
              <a:rPr lang="en-GB" baseline="0"/>
              <a:t> of er </a:t>
            </a:r>
            <a:r>
              <a:rPr lang="en-GB" baseline="0" err="1"/>
              <a:t>specifieke</a:t>
            </a:r>
            <a:r>
              <a:rPr lang="en-GB" baseline="0"/>
              <a:t> </a:t>
            </a:r>
            <a:r>
              <a:rPr lang="en-GB" baseline="0" err="1"/>
              <a:t>onderwerpen</a:t>
            </a:r>
            <a:r>
              <a:rPr lang="en-GB" baseline="0"/>
              <a:t> </a:t>
            </a:r>
            <a:r>
              <a:rPr lang="en-GB" baseline="0" err="1"/>
              <a:t>zijn</a:t>
            </a:r>
            <a:r>
              <a:rPr lang="en-GB" baseline="0"/>
              <a:t> </a:t>
            </a:r>
            <a:r>
              <a:rPr lang="en-GB" baseline="0" err="1"/>
              <a:t>waar</a:t>
            </a:r>
            <a:r>
              <a:rPr lang="en-GB" baseline="0"/>
              <a:t> </a:t>
            </a:r>
            <a:r>
              <a:rPr lang="en-GB" baseline="0" err="1"/>
              <a:t>behoefte</a:t>
            </a:r>
            <a:r>
              <a:rPr lang="en-GB" baseline="0"/>
              <a:t> </a:t>
            </a:r>
            <a:r>
              <a:rPr lang="en-GB" baseline="0" err="1"/>
              <a:t>aan</a:t>
            </a:r>
            <a:r>
              <a:rPr lang="en-GB" baseline="0"/>
              <a:t> is</a:t>
            </a:r>
          </a:p>
          <a:p>
            <a:r>
              <a:rPr lang="en-GB" baseline="0"/>
              <a:t>En </a:t>
            </a:r>
            <a:r>
              <a:rPr lang="en-GB" baseline="0" err="1"/>
              <a:t>vragen</a:t>
            </a:r>
            <a:r>
              <a:rPr lang="en-GB" baseline="0"/>
              <a:t> wat de </a:t>
            </a:r>
            <a:r>
              <a:rPr lang="en-GB" baseline="0" err="1"/>
              <a:t>grootste</a:t>
            </a:r>
            <a:r>
              <a:rPr lang="en-GB" baseline="0"/>
              <a:t> </a:t>
            </a:r>
            <a:r>
              <a:rPr lang="en-GB" baseline="0" err="1"/>
              <a:t>uitdagingen</a:t>
            </a:r>
            <a:r>
              <a:rPr lang="en-GB" baseline="0"/>
              <a:t> </a:t>
            </a:r>
            <a:r>
              <a:rPr lang="en-GB" baseline="0" err="1"/>
              <a:t>voor</a:t>
            </a:r>
            <a:r>
              <a:rPr lang="en-GB" baseline="0"/>
              <a:t> Friesland </a:t>
            </a:r>
            <a:r>
              <a:rPr lang="en-GB" baseline="0" err="1"/>
              <a:t>zijn</a:t>
            </a:r>
            <a:r>
              <a:rPr lang="en-GB" baseline="0"/>
              <a:t> </a:t>
            </a:r>
            <a:r>
              <a:rPr lang="en-GB" baseline="0" err="1"/>
              <a:t>als</a:t>
            </a:r>
            <a:r>
              <a:rPr lang="en-GB" baseline="0"/>
              <a:t> het over </a:t>
            </a:r>
            <a:r>
              <a:rPr lang="en-GB" baseline="0" err="1"/>
              <a:t>natuur</a:t>
            </a:r>
            <a:r>
              <a:rPr lang="en-GB" baseline="0"/>
              <a:t> </a:t>
            </a:r>
            <a:r>
              <a:rPr lang="en-GB" baseline="0" err="1"/>
              <a:t>gaat</a:t>
            </a:r>
            <a:endParaRPr lang="nl-NL" baseline="0"/>
          </a:p>
        </p:txBody>
      </p:sp>
    </p:spTree>
    <p:extLst>
      <p:ext uri="{BB962C8B-B14F-4D97-AF65-F5344CB8AC3E}">
        <p14:creationId xmlns:p14="http://schemas.microsoft.com/office/powerpoint/2010/main" val="790631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a:p>
        </p:txBody>
      </p:sp>
    </p:spTree>
    <p:extLst>
      <p:ext uri="{BB962C8B-B14F-4D97-AF65-F5344CB8AC3E}">
        <p14:creationId xmlns:p14="http://schemas.microsoft.com/office/powerpoint/2010/main" val="392339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a:p>
        </p:txBody>
      </p:sp>
    </p:spTree>
    <p:extLst>
      <p:ext uri="{BB962C8B-B14F-4D97-AF65-F5344CB8AC3E}">
        <p14:creationId xmlns:p14="http://schemas.microsoft.com/office/powerpoint/2010/main" val="82199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23</a:t>
            </a:fld>
            <a:endParaRPr lang="nl-NL"/>
          </a:p>
        </p:txBody>
      </p:sp>
    </p:spTree>
    <p:extLst>
      <p:ext uri="{BB962C8B-B14F-4D97-AF65-F5344CB8AC3E}">
        <p14:creationId xmlns:p14="http://schemas.microsoft.com/office/powerpoint/2010/main" val="86999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was belangrijke leidraad om alternatieven en maatregelen te bedenken? Effecten of het doel van het plan? </a:t>
            </a:r>
          </a:p>
          <a:p>
            <a:r>
              <a:rPr lang="nl-NL"/>
              <a:t>Op welk moment in het proces heb je informatie nodig en waarom?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Wat heeft het doorlopen van deze stappen gebracht voor het besluit? </a:t>
            </a:r>
          </a:p>
          <a:p>
            <a:endParaRPr lang="nl-NL"/>
          </a:p>
          <a:p>
            <a:r>
              <a:rPr lang="nl-NL"/>
              <a:t>Hoe kun je dit gebruiken in je eigen werk? </a:t>
            </a:r>
          </a:p>
          <a:p>
            <a:r>
              <a:rPr lang="nl-NL"/>
              <a:t>Waar liep je tegenaan?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a:p>
        </p:txBody>
      </p:sp>
    </p:spTree>
    <p:extLst>
      <p:ext uri="{BB962C8B-B14F-4D97-AF65-F5344CB8AC3E}">
        <p14:creationId xmlns:p14="http://schemas.microsoft.com/office/powerpoint/2010/main" val="172808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Samenvattend de hulpvragen: daarmee heb je je MER al gevuld én je besluit goed voorbereid.</a:t>
            </a:r>
          </a:p>
          <a:p>
            <a:r>
              <a:rPr lang="nl-NL"/>
              <a:t>Zie ook de sheet van vanochtend over de inhoud van een MER.</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a:p>
        </p:txBody>
      </p:sp>
    </p:spTree>
    <p:extLst>
      <p:ext uri="{BB962C8B-B14F-4D97-AF65-F5344CB8AC3E}">
        <p14:creationId xmlns:p14="http://schemas.microsoft.com/office/powerpoint/2010/main" val="139795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10" name="Tijdelijke aanduiding voor voettekst 9">
            <a:extLst>
              <a:ext uri="{FF2B5EF4-FFF2-40B4-BE49-F238E27FC236}">
                <a16:creationId xmlns:a16="http://schemas.microsoft.com/office/drawing/2014/main" id="{C0DD7A71-635E-4FF5-9CC3-FA9B74970D78}"/>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413960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is waar we het over hebben</a:t>
            </a:r>
          </a:p>
        </p:txBody>
      </p:sp>
    </p:spTree>
    <p:extLst>
      <p:ext uri="{BB962C8B-B14F-4D97-AF65-F5344CB8AC3E}">
        <p14:creationId xmlns:p14="http://schemas.microsoft.com/office/powerpoint/2010/main" val="17556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de liefhebber: art. 1.1, tweede lid </a:t>
            </a:r>
            <a:r>
              <a:rPr lang="nl-NL" err="1"/>
              <a:t>Wm</a:t>
            </a:r>
            <a:r>
              <a:rPr lang="nl-NL"/>
              <a:t>: </a:t>
            </a:r>
          </a:p>
          <a:p>
            <a:r>
              <a:rPr lang="nl-NL"/>
              <a:t>‘worden onder gevolgen voor het milieu in ieder geval verstaan gevolgen voor het fysieke milieu, gezien vanuit het belang van de bescherming van mensen, dieren, planten en goederen, van water, bodem en lucht en van landschappelijke, natuurwetenschappelijke en cultuurhistorische waarden en van de beheersing van het klimaat, alsmede van de relaties daartussen;’</a:t>
            </a:r>
            <a:endParaRPr lang="nl-NL">
              <a:cs typeface="Arial"/>
            </a:endParaRPr>
          </a:p>
          <a:p>
            <a:endParaRPr lang="nl-NL"/>
          </a:p>
          <a:p>
            <a:endParaRPr lang="nl-NL"/>
          </a:p>
          <a:p>
            <a:r>
              <a:rPr lang="nl-NL"/>
              <a:t>De omgeving in brede zin</a:t>
            </a:r>
          </a:p>
          <a:p>
            <a:r>
              <a:rPr lang="nl-NL"/>
              <a:t>Geluid, lucht, bodem, water, risico’s</a:t>
            </a:r>
          </a:p>
          <a:p>
            <a:r>
              <a:rPr lang="nl-NL"/>
              <a:t>+</a:t>
            </a:r>
          </a:p>
          <a:p>
            <a:r>
              <a:rPr lang="nl-NL"/>
              <a:t>Natuur, bereikbaarheid, erfgoed, landschap, </a:t>
            </a:r>
            <a:r>
              <a:rPr lang="nl-NL" i="0">
                <a:highlight>
                  <a:srgbClr val="FFFF00"/>
                </a:highlight>
              </a:rPr>
              <a:t>externe veiligheid </a:t>
            </a:r>
          </a:p>
          <a:p>
            <a:r>
              <a:rPr lang="nl-NL"/>
              <a:t>+</a:t>
            </a:r>
          </a:p>
          <a:p>
            <a:r>
              <a:rPr lang="nl-NL"/>
              <a:t>klimaatadaptatie, klimaatmitigatie, circulariteit, energie, gezondheid </a:t>
            </a:r>
          </a:p>
          <a:p>
            <a:endParaRPr lang="nl-NL"/>
          </a:p>
          <a:p>
            <a:r>
              <a:rPr lang="nl-NL"/>
              <a:t>(overigens impact op gezondheid ook reden / rol bij milieubeleid, denk aan invloed gif in de bodem op de gezondheid (Lekkerkerk). </a:t>
            </a:r>
          </a:p>
          <a:p>
            <a:endParaRPr lang="nl-NL"/>
          </a:p>
        </p:txBody>
      </p:sp>
      <p:sp>
        <p:nvSpPr>
          <p:cNvPr id="10" name="Tijdelijke aanduiding voor voettekst 9">
            <a:extLst>
              <a:ext uri="{FF2B5EF4-FFF2-40B4-BE49-F238E27FC236}">
                <a16:creationId xmlns:a16="http://schemas.microsoft.com/office/drawing/2014/main" id="{07832C3B-CA10-457F-802E-4783D48FB7DB}"/>
              </a:ext>
            </a:extLst>
          </p:cNvPr>
          <p:cNvSpPr>
            <a:spLocks noGrp="1"/>
          </p:cNvSpPr>
          <p:nvPr>
            <p:ph type="ftr" sz="quarter" idx="4"/>
          </p:nvPr>
        </p:nvSpPr>
        <p:spPr/>
        <p:txBody>
          <a:bodyPr/>
          <a:lstStyle/>
          <a:p>
            <a:r>
              <a:rPr lang="nl-NL"/>
              <a:t>28 september 2021</a:t>
            </a:r>
          </a:p>
        </p:txBody>
      </p:sp>
    </p:spTree>
    <p:extLst>
      <p:ext uri="{BB962C8B-B14F-4D97-AF65-F5344CB8AC3E}">
        <p14:creationId xmlns:p14="http://schemas.microsoft.com/office/powerpoint/2010/main" val="217403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Toxiciteit</a:t>
            </a:r>
          </a:p>
          <a:p>
            <a:r>
              <a:rPr lang="nl-NL"/>
              <a:t>Doden van soorten, bv windmolens, draadslachtoffers</a:t>
            </a:r>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a:p>
        </p:txBody>
      </p:sp>
    </p:spTree>
    <p:extLst>
      <p:ext uri="{BB962C8B-B14F-4D97-AF65-F5344CB8AC3E}">
        <p14:creationId xmlns:p14="http://schemas.microsoft.com/office/powerpoint/2010/main" val="352285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Negatieve effecten moeten sowieso in beeld. Voorbeeld waarin maatregelen moeten worden uitgewerkt om die te voorkomen. Gaat dus verder dan een bestemmingsplan zelf.</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a:p>
        </p:txBody>
      </p:sp>
    </p:spTree>
    <p:extLst>
      <p:ext uri="{BB962C8B-B14F-4D97-AF65-F5344CB8AC3E}">
        <p14:creationId xmlns:p14="http://schemas.microsoft.com/office/powerpoint/2010/main" val="112464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a:p>
        </p:txBody>
      </p:sp>
    </p:spTree>
    <p:extLst>
      <p:ext uri="{BB962C8B-B14F-4D97-AF65-F5344CB8AC3E}">
        <p14:creationId xmlns:p14="http://schemas.microsoft.com/office/powerpoint/2010/main" val="1446920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Voorbeeld van randvoorwaarden die in beeld moeten zijn om doelstellingen te bereiken.</a:t>
            </a:r>
          </a:p>
          <a:p>
            <a:endParaRPr lang="nl-NL"/>
          </a:p>
          <a:p>
            <a:r>
              <a:rPr lang="nl-NL"/>
              <a:t>MER is een rapport om niet alleen effecten in beeld te krijgen, maar ook om te onderzoeken hoe naar doelstellingen toe gewerkt kan worden.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a:p>
        </p:txBody>
      </p:sp>
    </p:spTree>
    <p:extLst>
      <p:ext uri="{BB962C8B-B14F-4D97-AF65-F5344CB8AC3E}">
        <p14:creationId xmlns:p14="http://schemas.microsoft.com/office/powerpoint/2010/main" val="1407059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baseline="0">
                <a:solidFill>
                  <a:srgbClr val="000000"/>
                </a:solidFill>
                <a:latin typeface="PT Sans" panose="020B0503020203020204" pitchFamily="34" charset="0"/>
              </a:rPr>
              <a:t>Aan de slag om vanuit twee uitgangspunten te bespreken hoe m.e.r. natuur helpt (kan helpen). </a:t>
            </a:r>
          </a:p>
          <a:p>
            <a:r>
              <a:rPr lang="nl-NL" sz="1200" b="0" i="0" u="none" strike="noStrike" baseline="0">
                <a:solidFill>
                  <a:srgbClr val="000000"/>
                </a:solidFill>
                <a:latin typeface="PT Sans" panose="020B0503020203020204" pitchFamily="34" charset="0"/>
              </a:rPr>
              <a:t>Aan de hand van 2 casussen met elkaar te onderzoeken wat er aan informatie en hoe je er daarmee voor zorgt dat alternatieven en maatregelen in beeld komen.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a:p>
        </p:txBody>
      </p:sp>
    </p:spTree>
    <p:extLst>
      <p:ext uri="{BB962C8B-B14F-4D97-AF65-F5344CB8AC3E}">
        <p14:creationId xmlns:p14="http://schemas.microsoft.com/office/powerpoint/2010/main" val="328636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Omschrijving van de casus, wat je niet weet maar wel nodig denkt te hebben: bedenk dat zelf (uitgangspunten, invulling). </a:t>
            </a:r>
          </a:p>
          <a:p>
            <a:r>
              <a:rPr lang="nl-NL"/>
              <a:t>Voorkom discussie over 5 of 10 vrachtwagens, denk in termen als enkele of veel. </a:t>
            </a:r>
          </a:p>
          <a:p>
            <a:r>
              <a:rPr lang="nl-NL"/>
              <a:t>Houdt in het achterhoofd dat m.e.r. gaat om de </a:t>
            </a:r>
            <a:r>
              <a:rPr lang="nl-NL" b="1"/>
              <a:t>aanzienlijke gevolgen</a:t>
            </a:r>
            <a:r>
              <a:rPr lang="nl-NL"/>
              <a:t> voor het milieu. </a:t>
            </a:r>
          </a:p>
          <a:p>
            <a:endParaRPr lang="nl-NL"/>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a:p>
        </p:txBody>
      </p:sp>
    </p:spTree>
    <p:extLst>
      <p:ext uri="{BB962C8B-B14F-4D97-AF65-F5344CB8AC3E}">
        <p14:creationId xmlns:p14="http://schemas.microsoft.com/office/powerpoint/2010/main" val="572912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Heidegebied vergroeid met </a:t>
            </a:r>
            <a:r>
              <a:rPr lang="nl-NL" err="1"/>
              <a:t>pijpestrooitje</a:t>
            </a:r>
            <a:r>
              <a:rPr lang="nl-NL"/>
              <a:t> en berkenboompjes</a:t>
            </a:r>
          </a:p>
          <a:p>
            <a:r>
              <a:rPr lang="nl-NL"/>
              <a:t>Heide verdwenen, grasland geworden</a:t>
            </a:r>
          </a:p>
          <a:p>
            <a:r>
              <a:rPr lang="nl-NL"/>
              <a:t>Herstel van heide</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a:p>
        </p:txBody>
      </p:sp>
    </p:spTree>
    <p:extLst>
      <p:ext uri="{BB962C8B-B14F-4D97-AF65-F5344CB8AC3E}">
        <p14:creationId xmlns:p14="http://schemas.microsoft.com/office/powerpoint/2010/main" val="122258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0" name="Group 4"/>
          <p:cNvGrpSpPr>
            <a:grpSpLocks noSelect="1" noChangeAspect="1"/>
          </p:cNvGrpSpPr>
          <p:nvPr userDrawn="1"/>
        </p:nvGrpSpPr>
        <p:grpSpPr bwMode="gray">
          <a:xfrm>
            <a:off x="381000" y="381000"/>
            <a:ext cx="11428413" cy="6094413"/>
            <a:chOff x="240" y="240"/>
            <a:chExt cx="7199" cy="3839"/>
          </a:xfrm>
        </p:grpSpPr>
        <p:sp>
          <p:nvSpPr>
            <p:cNvPr id="11" name="Freeform 5"/>
            <p:cNvSpPr>
              <a:spLocks noSelect="1"/>
            </p:cNvSpPr>
            <p:nvPr/>
          </p:nvSpPr>
          <p:spPr bwMode="gray">
            <a:xfrm>
              <a:off x="240" y="240"/>
              <a:ext cx="7199" cy="3839"/>
            </a:xfrm>
            <a:custGeom>
              <a:avLst/>
              <a:gdLst>
                <a:gd name="T0" fmla="*/ 0 w 7199"/>
                <a:gd name="T1" fmla="*/ 0 h 3839"/>
                <a:gd name="T2" fmla="*/ 0 w 7199"/>
                <a:gd name="T3" fmla="*/ 3839 h 3839"/>
                <a:gd name="T4" fmla="*/ 7199 w 7199"/>
                <a:gd name="T5" fmla="*/ 3839 h 3839"/>
                <a:gd name="T6" fmla="*/ 7199 w 7199"/>
                <a:gd name="T7" fmla="*/ 288 h 3839"/>
                <a:gd name="T8" fmla="*/ 6911 w 7199"/>
                <a:gd name="T9" fmla="*/ 0 h 3839"/>
                <a:gd name="T10" fmla="*/ 0 w 7199"/>
                <a:gd name="T11" fmla="*/ 0 h 3839"/>
              </a:gdLst>
              <a:ahLst/>
              <a:cxnLst>
                <a:cxn ang="0">
                  <a:pos x="T0" y="T1"/>
                </a:cxn>
                <a:cxn ang="0">
                  <a:pos x="T2" y="T3"/>
                </a:cxn>
                <a:cxn ang="0">
                  <a:pos x="T4" y="T5"/>
                </a:cxn>
                <a:cxn ang="0">
                  <a:pos x="T6" y="T7"/>
                </a:cxn>
                <a:cxn ang="0">
                  <a:pos x="T8" y="T9"/>
                </a:cxn>
                <a:cxn ang="0">
                  <a:pos x="T10" y="T11"/>
                </a:cxn>
              </a:cxnLst>
              <a:rect l="0" t="0" r="r" b="b"/>
              <a:pathLst>
                <a:path w="7199" h="3839">
                  <a:moveTo>
                    <a:pt x="0" y="0"/>
                  </a:moveTo>
                  <a:lnTo>
                    <a:pt x="0" y="3839"/>
                  </a:lnTo>
                  <a:lnTo>
                    <a:pt x="7199" y="3839"/>
                  </a:lnTo>
                  <a:lnTo>
                    <a:pt x="7199" y="288"/>
                  </a:lnTo>
                  <a:lnTo>
                    <a:pt x="6911" y="0"/>
                  </a:lnTo>
                  <a:lnTo>
                    <a:pt x="0" y="0"/>
                  </a:lnTo>
                  <a:close/>
                </a:path>
              </a:pathLst>
            </a:custGeom>
            <a:solidFill>
              <a:srgbClr val="266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6"/>
            <p:cNvSpPr>
              <a:spLocks noSelect="1"/>
            </p:cNvSpPr>
            <p:nvPr/>
          </p:nvSpPr>
          <p:spPr bwMode="gray">
            <a:xfrm>
              <a:off x="432" y="432"/>
              <a:ext cx="2016" cy="882"/>
            </a:xfrm>
            <a:custGeom>
              <a:avLst/>
              <a:gdLst>
                <a:gd name="T0" fmla="*/ 4651 w 16128"/>
                <a:gd name="T1" fmla="*/ 1114 h 7061"/>
                <a:gd name="T2" fmla="*/ 6906 w 16128"/>
                <a:gd name="T3" fmla="*/ 1110 h 7061"/>
                <a:gd name="T4" fmla="*/ 2226 w 16128"/>
                <a:gd name="T5" fmla="*/ 4483 h 7061"/>
                <a:gd name="T6" fmla="*/ 767 w 16128"/>
                <a:gd name="T7" fmla="*/ 1267 h 7061"/>
                <a:gd name="T8" fmla="*/ 3124 w 16128"/>
                <a:gd name="T9" fmla="*/ 3404 h 7061"/>
                <a:gd name="T10" fmla="*/ 15889 w 16128"/>
                <a:gd name="T11" fmla="*/ 6857 h 7061"/>
                <a:gd name="T12" fmla="*/ 15354 w 16128"/>
                <a:gd name="T13" fmla="*/ 6289 h 7061"/>
                <a:gd name="T14" fmla="*/ 14985 w 16128"/>
                <a:gd name="T15" fmla="*/ 6945 h 7061"/>
                <a:gd name="T16" fmla="*/ 14706 w 16128"/>
                <a:gd name="T17" fmla="*/ 6577 h 7061"/>
                <a:gd name="T18" fmla="*/ 14629 w 16128"/>
                <a:gd name="T19" fmla="*/ 6344 h 7061"/>
                <a:gd name="T20" fmla="*/ 14186 w 16128"/>
                <a:gd name="T21" fmla="*/ 6285 h 7061"/>
                <a:gd name="T22" fmla="*/ 14187 w 16128"/>
                <a:gd name="T23" fmla="*/ 6664 h 7061"/>
                <a:gd name="T24" fmla="*/ 13861 w 16128"/>
                <a:gd name="T25" fmla="*/ 6270 h 7061"/>
                <a:gd name="T26" fmla="*/ 13028 w 16128"/>
                <a:gd name="T27" fmla="*/ 6568 h 7061"/>
                <a:gd name="T28" fmla="*/ 12481 w 16128"/>
                <a:gd name="T29" fmla="*/ 6380 h 7061"/>
                <a:gd name="T30" fmla="*/ 12449 w 16128"/>
                <a:gd name="T31" fmla="*/ 7010 h 7061"/>
                <a:gd name="T32" fmla="*/ 11907 w 16128"/>
                <a:gd name="T33" fmla="*/ 6579 h 7061"/>
                <a:gd name="T34" fmla="*/ 11702 w 16128"/>
                <a:gd name="T35" fmla="*/ 6933 h 7061"/>
                <a:gd name="T36" fmla="*/ 11362 w 16128"/>
                <a:gd name="T37" fmla="*/ 6679 h 7061"/>
                <a:gd name="T38" fmla="*/ 11208 w 16128"/>
                <a:gd name="T39" fmla="*/ 6773 h 7061"/>
                <a:gd name="T40" fmla="*/ 10838 w 16128"/>
                <a:gd name="T41" fmla="*/ 6277 h 7061"/>
                <a:gd name="T42" fmla="*/ 10201 w 16128"/>
                <a:gd name="T43" fmla="*/ 6285 h 7061"/>
                <a:gd name="T44" fmla="*/ 10202 w 16128"/>
                <a:gd name="T45" fmla="*/ 6664 h 7061"/>
                <a:gd name="T46" fmla="*/ 9713 w 16128"/>
                <a:gd name="T47" fmla="*/ 6339 h 7061"/>
                <a:gd name="T48" fmla="*/ 9101 w 16128"/>
                <a:gd name="T49" fmla="*/ 6270 h 7061"/>
                <a:gd name="T50" fmla="*/ 8503 w 16128"/>
                <a:gd name="T51" fmla="*/ 6368 h 7061"/>
                <a:gd name="T52" fmla="*/ 8717 w 16128"/>
                <a:gd name="T53" fmla="*/ 6103 h 7061"/>
                <a:gd name="T54" fmla="*/ 8014 w 16128"/>
                <a:gd name="T55" fmla="*/ 6794 h 7061"/>
                <a:gd name="T56" fmla="*/ 8434 w 16128"/>
                <a:gd name="T57" fmla="*/ 6169 h 7061"/>
                <a:gd name="T58" fmla="*/ 7701 w 16128"/>
                <a:gd name="T59" fmla="*/ 6857 h 7061"/>
                <a:gd name="T60" fmla="*/ 6969 w 16128"/>
                <a:gd name="T61" fmla="*/ 6664 h 7061"/>
                <a:gd name="T62" fmla="*/ 7369 w 16128"/>
                <a:gd name="T63" fmla="*/ 6773 h 7061"/>
                <a:gd name="T64" fmla="*/ 6442 w 16128"/>
                <a:gd name="T65" fmla="*/ 6857 h 7061"/>
                <a:gd name="T66" fmla="*/ 5814 w 16128"/>
                <a:gd name="T67" fmla="*/ 6844 h 7061"/>
                <a:gd name="T68" fmla="*/ 5634 w 16128"/>
                <a:gd name="T69" fmla="*/ 6036 h 7061"/>
                <a:gd name="T70" fmla="*/ 5277 w 16128"/>
                <a:gd name="T71" fmla="*/ 6276 h 7061"/>
                <a:gd name="T72" fmla="*/ 5115 w 16128"/>
                <a:gd name="T73" fmla="*/ 6130 h 7061"/>
                <a:gd name="T74" fmla="*/ 4930 w 16128"/>
                <a:gd name="T75" fmla="*/ 6437 h 7061"/>
                <a:gd name="T76" fmla="*/ 4040 w 16128"/>
                <a:gd name="T77" fmla="*/ 6844 h 7061"/>
                <a:gd name="T78" fmla="*/ 4601 w 16128"/>
                <a:gd name="T79" fmla="*/ 6721 h 7061"/>
                <a:gd name="T80" fmla="*/ 12035 w 16128"/>
                <a:gd name="T81" fmla="*/ 5048 h 7061"/>
                <a:gd name="T82" fmla="*/ 11565 w 16128"/>
                <a:gd name="T83" fmla="*/ 5192 h 7061"/>
                <a:gd name="T84" fmla="*/ 11662 w 16128"/>
                <a:gd name="T85" fmla="*/ 4783 h 7061"/>
                <a:gd name="T86" fmla="*/ 10865 w 16128"/>
                <a:gd name="T87" fmla="*/ 4912 h 7061"/>
                <a:gd name="T88" fmla="*/ 10355 w 16128"/>
                <a:gd name="T89" fmla="*/ 5037 h 7061"/>
                <a:gd name="T90" fmla="*/ 10037 w 16128"/>
                <a:gd name="T91" fmla="*/ 5182 h 7061"/>
                <a:gd name="T92" fmla="*/ 9921 w 16128"/>
                <a:gd name="T93" fmla="*/ 5329 h 7061"/>
                <a:gd name="T94" fmla="*/ 9629 w 16128"/>
                <a:gd name="T95" fmla="*/ 4792 h 7061"/>
                <a:gd name="T96" fmla="*/ 8621 w 16128"/>
                <a:gd name="T97" fmla="*/ 5327 h 7061"/>
                <a:gd name="T98" fmla="*/ 8241 w 16128"/>
                <a:gd name="T99" fmla="*/ 5315 h 7061"/>
                <a:gd name="T100" fmla="*/ 7996 w 16128"/>
                <a:gd name="T101" fmla="*/ 4814 h 7061"/>
                <a:gd name="T102" fmla="*/ 7389 w 16128"/>
                <a:gd name="T103" fmla="*/ 5014 h 7061"/>
                <a:gd name="T104" fmla="*/ 7171 w 16128"/>
                <a:gd name="T105" fmla="*/ 5218 h 7061"/>
                <a:gd name="T106" fmla="*/ 6963 w 16128"/>
                <a:gd name="T107" fmla="*/ 4694 h 7061"/>
                <a:gd name="T108" fmla="*/ 6165 w 16128"/>
                <a:gd name="T109" fmla="*/ 5315 h 7061"/>
                <a:gd name="T110" fmla="*/ 5907 w 16128"/>
                <a:gd name="T111" fmla="*/ 5315 h 7061"/>
                <a:gd name="T112" fmla="*/ 5466 w 16128"/>
                <a:gd name="T113" fmla="*/ 4855 h 7061"/>
                <a:gd name="T114" fmla="*/ 4883 w 16128"/>
                <a:gd name="T115" fmla="*/ 5261 h 7061"/>
                <a:gd name="T116" fmla="*/ 5105 w 16128"/>
                <a:gd name="T117" fmla="*/ 5062 h 7061"/>
                <a:gd name="T118" fmla="*/ 4161 w 16128"/>
                <a:gd name="T119" fmla="*/ 5231 h 7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8" h="7061">
                  <a:moveTo>
                    <a:pt x="4986" y="2021"/>
                  </a:moveTo>
                  <a:cubicBezTo>
                    <a:pt x="4986" y="1995"/>
                    <a:pt x="4986" y="1995"/>
                    <a:pt x="4986" y="1995"/>
                  </a:cubicBezTo>
                  <a:cubicBezTo>
                    <a:pt x="4986" y="1829"/>
                    <a:pt x="4968" y="1741"/>
                    <a:pt x="4916" y="1658"/>
                  </a:cubicBezTo>
                  <a:cubicBezTo>
                    <a:pt x="4859" y="1570"/>
                    <a:pt x="4777" y="1526"/>
                    <a:pt x="4659" y="1526"/>
                  </a:cubicBezTo>
                  <a:cubicBezTo>
                    <a:pt x="4438" y="1526"/>
                    <a:pt x="4312" y="1701"/>
                    <a:pt x="4312" y="2012"/>
                  </a:cubicBezTo>
                  <a:cubicBezTo>
                    <a:pt x="4312" y="2021"/>
                    <a:pt x="4312" y="2021"/>
                    <a:pt x="4312" y="2021"/>
                  </a:cubicBezTo>
                  <a:lnTo>
                    <a:pt x="4986" y="2021"/>
                  </a:lnTo>
                  <a:close/>
                  <a:moveTo>
                    <a:pt x="5564" y="3155"/>
                  </a:moveTo>
                  <a:cubicBezTo>
                    <a:pt x="5307" y="3365"/>
                    <a:pt x="5038" y="3466"/>
                    <a:pt x="4725" y="3466"/>
                  </a:cubicBezTo>
                  <a:cubicBezTo>
                    <a:pt x="4086" y="3466"/>
                    <a:pt x="3672" y="3010"/>
                    <a:pt x="3672" y="2305"/>
                  </a:cubicBezTo>
                  <a:cubicBezTo>
                    <a:pt x="3672" y="1902"/>
                    <a:pt x="3755" y="1635"/>
                    <a:pt x="3950" y="1416"/>
                  </a:cubicBezTo>
                  <a:cubicBezTo>
                    <a:pt x="4133" y="1210"/>
                    <a:pt x="4355" y="1114"/>
                    <a:pt x="4651" y="1114"/>
                  </a:cubicBezTo>
                  <a:cubicBezTo>
                    <a:pt x="4907" y="1114"/>
                    <a:pt x="5151" y="1201"/>
                    <a:pt x="5294" y="1350"/>
                  </a:cubicBezTo>
                  <a:cubicBezTo>
                    <a:pt x="5499" y="1561"/>
                    <a:pt x="5590" y="1863"/>
                    <a:pt x="5590" y="2331"/>
                  </a:cubicBezTo>
                  <a:cubicBezTo>
                    <a:pt x="5590" y="2467"/>
                    <a:pt x="5590" y="2467"/>
                    <a:pt x="5590" y="2467"/>
                  </a:cubicBezTo>
                  <a:cubicBezTo>
                    <a:pt x="4303" y="2467"/>
                    <a:pt x="4303" y="2467"/>
                    <a:pt x="4303" y="2467"/>
                  </a:cubicBezTo>
                  <a:cubicBezTo>
                    <a:pt x="4303" y="2485"/>
                    <a:pt x="4303" y="2485"/>
                    <a:pt x="4303" y="2485"/>
                  </a:cubicBezTo>
                  <a:cubicBezTo>
                    <a:pt x="4303" y="2831"/>
                    <a:pt x="4472" y="3028"/>
                    <a:pt x="4772" y="3028"/>
                  </a:cubicBezTo>
                  <a:cubicBezTo>
                    <a:pt x="4973" y="3028"/>
                    <a:pt x="5159" y="2953"/>
                    <a:pt x="5338" y="2804"/>
                  </a:cubicBezTo>
                  <a:lnTo>
                    <a:pt x="5564" y="3155"/>
                  </a:lnTo>
                  <a:close/>
                  <a:moveTo>
                    <a:pt x="6293" y="1110"/>
                  </a:moveTo>
                  <a:cubicBezTo>
                    <a:pt x="6345" y="1201"/>
                    <a:pt x="6376" y="1302"/>
                    <a:pt x="6384" y="1429"/>
                  </a:cubicBezTo>
                  <a:cubicBezTo>
                    <a:pt x="6467" y="1315"/>
                    <a:pt x="6606" y="1193"/>
                    <a:pt x="6715" y="1145"/>
                  </a:cubicBezTo>
                  <a:cubicBezTo>
                    <a:pt x="6763" y="1123"/>
                    <a:pt x="6841" y="1110"/>
                    <a:pt x="6906" y="1110"/>
                  </a:cubicBezTo>
                  <a:cubicBezTo>
                    <a:pt x="6993" y="1110"/>
                    <a:pt x="7032" y="1118"/>
                    <a:pt x="7123" y="1158"/>
                  </a:cubicBezTo>
                  <a:cubicBezTo>
                    <a:pt x="6963" y="1674"/>
                    <a:pt x="6963" y="1674"/>
                    <a:pt x="6963" y="1674"/>
                  </a:cubicBezTo>
                  <a:cubicBezTo>
                    <a:pt x="6906" y="1644"/>
                    <a:pt x="6858" y="1631"/>
                    <a:pt x="6793" y="1631"/>
                  </a:cubicBezTo>
                  <a:cubicBezTo>
                    <a:pt x="6663" y="1631"/>
                    <a:pt x="6545" y="1692"/>
                    <a:pt x="6437" y="1819"/>
                  </a:cubicBezTo>
                  <a:cubicBezTo>
                    <a:pt x="6437" y="3404"/>
                    <a:pt x="6437" y="3404"/>
                    <a:pt x="6437" y="3404"/>
                  </a:cubicBezTo>
                  <a:cubicBezTo>
                    <a:pt x="5854" y="3404"/>
                    <a:pt x="5854" y="3404"/>
                    <a:pt x="5854" y="3404"/>
                  </a:cubicBezTo>
                  <a:cubicBezTo>
                    <a:pt x="5854" y="1906"/>
                    <a:pt x="5854" y="1906"/>
                    <a:pt x="5854" y="1906"/>
                  </a:cubicBezTo>
                  <a:cubicBezTo>
                    <a:pt x="5854" y="1604"/>
                    <a:pt x="5819" y="1377"/>
                    <a:pt x="5771" y="1250"/>
                  </a:cubicBezTo>
                  <a:lnTo>
                    <a:pt x="6293" y="1110"/>
                  </a:lnTo>
                  <a:close/>
                  <a:moveTo>
                    <a:pt x="3624" y="3404"/>
                  </a:moveTo>
                  <a:cubicBezTo>
                    <a:pt x="3624" y="3985"/>
                    <a:pt x="3624" y="3985"/>
                    <a:pt x="3624" y="3985"/>
                  </a:cubicBezTo>
                  <a:cubicBezTo>
                    <a:pt x="3242" y="4296"/>
                    <a:pt x="2755" y="4483"/>
                    <a:pt x="2226" y="4483"/>
                  </a:cubicBezTo>
                  <a:cubicBezTo>
                    <a:pt x="997" y="4483"/>
                    <a:pt x="0" y="3480"/>
                    <a:pt x="0" y="2242"/>
                  </a:cubicBezTo>
                  <a:cubicBezTo>
                    <a:pt x="0" y="1004"/>
                    <a:pt x="997" y="0"/>
                    <a:pt x="2226" y="0"/>
                  </a:cubicBezTo>
                  <a:cubicBezTo>
                    <a:pt x="2755" y="0"/>
                    <a:pt x="3242" y="187"/>
                    <a:pt x="3624" y="498"/>
                  </a:cubicBezTo>
                  <a:cubicBezTo>
                    <a:pt x="3624" y="1388"/>
                    <a:pt x="3624" y="1388"/>
                    <a:pt x="3624" y="1388"/>
                  </a:cubicBezTo>
                  <a:cubicBezTo>
                    <a:pt x="3599" y="1340"/>
                    <a:pt x="3567" y="1300"/>
                    <a:pt x="3524" y="1263"/>
                  </a:cubicBezTo>
                  <a:cubicBezTo>
                    <a:pt x="3424" y="1175"/>
                    <a:pt x="3258" y="1123"/>
                    <a:pt x="3085" y="1123"/>
                  </a:cubicBezTo>
                  <a:cubicBezTo>
                    <a:pt x="2841" y="1123"/>
                    <a:pt x="2658" y="1206"/>
                    <a:pt x="2454" y="1416"/>
                  </a:cubicBezTo>
                  <a:cubicBezTo>
                    <a:pt x="2428" y="1377"/>
                    <a:pt x="2397" y="1337"/>
                    <a:pt x="2367" y="1307"/>
                  </a:cubicBezTo>
                  <a:cubicBezTo>
                    <a:pt x="2250" y="1184"/>
                    <a:pt x="2097" y="1123"/>
                    <a:pt x="1915" y="1123"/>
                  </a:cubicBezTo>
                  <a:cubicBezTo>
                    <a:pt x="1710" y="1123"/>
                    <a:pt x="1523" y="1201"/>
                    <a:pt x="1371" y="1350"/>
                  </a:cubicBezTo>
                  <a:cubicBezTo>
                    <a:pt x="1349" y="1236"/>
                    <a:pt x="1332" y="1184"/>
                    <a:pt x="1293" y="1123"/>
                  </a:cubicBezTo>
                  <a:cubicBezTo>
                    <a:pt x="767" y="1267"/>
                    <a:pt x="767" y="1267"/>
                    <a:pt x="767" y="1267"/>
                  </a:cubicBezTo>
                  <a:cubicBezTo>
                    <a:pt x="828" y="1377"/>
                    <a:pt x="849" y="1517"/>
                    <a:pt x="849" y="1841"/>
                  </a:cubicBezTo>
                  <a:cubicBezTo>
                    <a:pt x="849" y="3404"/>
                    <a:pt x="849" y="3404"/>
                    <a:pt x="849" y="3404"/>
                  </a:cubicBezTo>
                  <a:cubicBezTo>
                    <a:pt x="1419" y="3404"/>
                    <a:pt x="1419" y="3404"/>
                    <a:pt x="1419" y="3404"/>
                  </a:cubicBezTo>
                  <a:cubicBezTo>
                    <a:pt x="1419" y="1771"/>
                    <a:pt x="1419" y="1771"/>
                    <a:pt x="1419" y="1771"/>
                  </a:cubicBezTo>
                  <a:cubicBezTo>
                    <a:pt x="1545" y="1657"/>
                    <a:pt x="1693" y="1600"/>
                    <a:pt x="1802" y="1600"/>
                  </a:cubicBezTo>
                  <a:cubicBezTo>
                    <a:pt x="1963" y="1600"/>
                    <a:pt x="2002" y="1666"/>
                    <a:pt x="2002" y="1946"/>
                  </a:cubicBezTo>
                  <a:cubicBezTo>
                    <a:pt x="2002" y="3404"/>
                    <a:pt x="2002" y="3404"/>
                    <a:pt x="2002" y="3404"/>
                  </a:cubicBezTo>
                  <a:cubicBezTo>
                    <a:pt x="2554" y="3404"/>
                    <a:pt x="2554" y="3404"/>
                    <a:pt x="2554" y="3404"/>
                  </a:cubicBezTo>
                  <a:cubicBezTo>
                    <a:pt x="2554" y="1793"/>
                    <a:pt x="2554" y="1793"/>
                    <a:pt x="2554" y="1793"/>
                  </a:cubicBezTo>
                  <a:cubicBezTo>
                    <a:pt x="2680" y="1679"/>
                    <a:pt x="2832" y="1605"/>
                    <a:pt x="2941" y="1605"/>
                  </a:cubicBezTo>
                  <a:cubicBezTo>
                    <a:pt x="3093" y="1605"/>
                    <a:pt x="3124" y="1657"/>
                    <a:pt x="3124" y="1924"/>
                  </a:cubicBezTo>
                  <a:cubicBezTo>
                    <a:pt x="3124" y="3404"/>
                    <a:pt x="3124" y="3404"/>
                    <a:pt x="3124" y="3404"/>
                  </a:cubicBezTo>
                  <a:lnTo>
                    <a:pt x="3624" y="3404"/>
                  </a:lnTo>
                  <a:close/>
                  <a:moveTo>
                    <a:pt x="15885" y="6338"/>
                  </a:moveTo>
                  <a:cubicBezTo>
                    <a:pt x="15944" y="6338"/>
                    <a:pt x="15966" y="6380"/>
                    <a:pt x="15966" y="6513"/>
                  </a:cubicBezTo>
                  <a:cubicBezTo>
                    <a:pt x="15795" y="6513"/>
                    <a:pt x="15795" y="6513"/>
                    <a:pt x="15795" y="6513"/>
                  </a:cubicBezTo>
                  <a:cubicBezTo>
                    <a:pt x="15803" y="6379"/>
                    <a:pt x="15830" y="6338"/>
                    <a:pt x="15885" y="6338"/>
                  </a:cubicBezTo>
                  <a:moveTo>
                    <a:pt x="15945" y="6763"/>
                  </a:moveTo>
                  <a:cubicBezTo>
                    <a:pt x="15840" y="6763"/>
                    <a:pt x="15797" y="6712"/>
                    <a:pt x="15794" y="6588"/>
                  </a:cubicBezTo>
                  <a:cubicBezTo>
                    <a:pt x="16128" y="6588"/>
                    <a:pt x="16128" y="6588"/>
                    <a:pt x="16128" y="6588"/>
                  </a:cubicBezTo>
                  <a:cubicBezTo>
                    <a:pt x="16128" y="6541"/>
                    <a:pt x="16128" y="6541"/>
                    <a:pt x="16128" y="6541"/>
                  </a:cubicBezTo>
                  <a:cubicBezTo>
                    <a:pt x="16128" y="6372"/>
                    <a:pt x="16057" y="6270"/>
                    <a:pt x="15885" y="6270"/>
                  </a:cubicBezTo>
                  <a:cubicBezTo>
                    <a:pt x="15726" y="6270"/>
                    <a:pt x="15618" y="6377"/>
                    <a:pt x="15618" y="6562"/>
                  </a:cubicBezTo>
                  <a:cubicBezTo>
                    <a:pt x="15618" y="6749"/>
                    <a:pt x="15718" y="6857"/>
                    <a:pt x="15889" y="6857"/>
                  </a:cubicBezTo>
                  <a:cubicBezTo>
                    <a:pt x="15986" y="6857"/>
                    <a:pt x="16059" y="6827"/>
                    <a:pt x="16118" y="6769"/>
                  </a:cubicBezTo>
                  <a:cubicBezTo>
                    <a:pt x="16091" y="6724"/>
                    <a:pt x="16091" y="6724"/>
                    <a:pt x="16091" y="6724"/>
                  </a:cubicBezTo>
                  <a:cubicBezTo>
                    <a:pt x="16045" y="6749"/>
                    <a:pt x="15992" y="6763"/>
                    <a:pt x="15945" y="6763"/>
                  </a:cubicBezTo>
                  <a:moveTo>
                    <a:pt x="15314" y="6456"/>
                  </a:moveTo>
                  <a:cubicBezTo>
                    <a:pt x="15314" y="6534"/>
                    <a:pt x="15290" y="6566"/>
                    <a:pt x="15239" y="6566"/>
                  </a:cubicBezTo>
                  <a:cubicBezTo>
                    <a:pt x="15193" y="6566"/>
                    <a:pt x="15166" y="6533"/>
                    <a:pt x="15166" y="6453"/>
                  </a:cubicBezTo>
                  <a:cubicBezTo>
                    <a:pt x="15166" y="6369"/>
                    <a:pt x="15192" y="6338"/>
                    <a:pt x="15239" y="6338"/>
                  </a:cubicBezTo>
                  <a:cubicBezTo>
                    <a:pt x="15291" y="6338"/>
                    <a:pt x="15314" y="6368"/>
                    <a:pt x="15314" y="6456"/>
                  </a:cubicBezTo>
                  <a:moveTo>
                    <a:pt x="15585" y="6350"/>
                  </a:moveTo>
                  <a:cubicBezTo>
                    <a:pt x="15528" y="6246"/>
                    <a:pt x="15528" y="6246"/>
                    <a:pt x="15528" y="6246"/>
                  </a:cubicBezTo>
                  <a:cubicBezTo>
                    <a:pt x="15498" y="6274"/>
                    <a:pt x="15455" y="6299"/>
                    <a:pt x="15417" y="6299"/>
                  </a:cubicBezTo>
                  <a:cubicBezTo>
                    <a:pt x="15391" y="6299"/>
                    <a:pt x="15381" y="6296"/>
                    <a:pt x="15354" y="6289"/>
                  </a:cubicBezTo>
                  <a:cubicBezTo>
                    <a:pt x="15302" y="6275"/>
                    <a:pt x="15276" y="6270"/>
                    <a:pt x="15240" y="6270"/>
                  </a:cubicBezTo>
                  <a:cubicBezTo>
                    <a:pt x="15097" y="6270"/>
                    <a:pt x="15004" y="6337"/>
                    <a:pt x="15004" y="6455"/>
                  </a:cubicBezTo>
                  <a:cubicBezTo>
                    <a:pt x="15004" y="6539"/>
                    <a:pt x="15058" y="6598"/>
                    <a:pt x="15148" y="6616"/>
                  </a:cubicBezTo>
                  <a:cubicBezTo>
                    <a:pt x="15073" y="6636"/>
                    <a:pt x="15027" y="6678"/>
                    <a:pt x="15027" y="6733"/>
                  </a:cubicBezTo>
                  <a:cubicBezTo>
                    <a:pt x="15027" y="6781"/>
                    <a:pt x="15050" y="6822"/>
                    <a:pt x="15108" y="6828"/>
                  </a:cubicBezTo>
                  <a:cubicBezTo>
                    <a:pt x="15131" y="6832"/>
                    <a:pt x="15193" y="6835"/>
                    <a:pt x="15232" y="6836"/>
                  </a:cubicBezTo>
                  <a:cubicBezTo>
                    <a:pt x="15347" y="6840"/>
                    <a:pt x="15380" y="6855"/>
                    <a:pt x="15380" y="6910"/>
                  </a:cubicBezTo>
                  <a:cubicBezTo>
                    <a:pt x="15380" y="6963"/>
                    <a:pt x="15346" y="6994"/>
                    <a:pt x="15251" y="6994"/>
                  </a:cubicBezTo>
                  <a:cubicBezTo>
                    <a:pt x="15170" y="6994"/>
                    <a:pt x="15138" y="6972"/>
                    <a:pt x="15138" y="6920"/>
                  </a:cubicBezTo>
                  <a:cubicBezTo>
                    <a:pt x="15138" y="6893"/>
                    <a:pt x="15146" y="6877"/>
                    <a:pt x="15151" y="6867"/>
                  </a:cubicBezTo>
                  <a:cubicBezTo>
                    <a:pt x="15042" y="6868"/>
                    <a:pt x="15042" y="6868"/>
                    <a:pt x="15042" y="6868"/>
                  </a:cubicBezTo>
                  <a:cubicBezTo>
                    <a:pt x="15012" y="6880"/>
                    <a:pt x="14985" y="6907"/>
                    <a:pt x="14985" y="6945"/>
                  </a:cubicBezTo>
                  <a:cubicBezTo>
                    <a:pt x="14985" y="7022"/>
                    <a:pt x="15090" y="7061"/>
                    <a:pt x="15246" y="7061"/>
                  </a:cubicBezTo>
                  <a:cubicBezTo>
                    <a:pt x="15408" y="7061"/>
                    <a:pt x="15527" y="7003"/>
                    <a:pt x="15527" y="6863"/>
                  </a:cubicBezTo>
                  <a:cubicBezTo>
                    <a:pt x="15527" y="6745"/>
                    <a:pt x="15453" y="6708"/>
                    <a:pt x="15313" y="6701"/>
                  </a:cubicBezTo>
                  <a:cubicBezTo>
                    <a:pt x="15207" y="6697"/>
                    <a:pt x="15207" y="6697"/>
                    <a:pt x="15207" y="6697"/>
                  </a:cubicBezTo>
                  <a:cubicBezTo>
                    <a:pt x="15185" y="6695"/>
                    <a:pt x="15176" y="6686"/>
                    <a:pt x="15176" y="6671"/>
                  </a:cubicBezTo>
                  <a:cubicBezTo>
                    <a:pt x="15176" y="6654"/>
                    <a:pt x="15192" y="6642"/>
                    <a:pt x="15215" y="6631"/>
                  </a:cubicBezTo>
                  <a:cubicBezTo>
                    <a:pt x="15223" y="6631"/>
                    <a:pt x="15223" y="6631"/>
                    <a:pt x="15223" y="6631"/>
                  </a:cubicBezTo>
                  <a:cubicBezTo>
                    <a:pt x="15428" y="6631"/>
                    <a:pt x="15473" y="6541"/>
                    <a:pt x="15473" y="6465"/>
                  </a:cubicBezTo>
                  <a:cubicBezTo>
                    <a:pt x="15473" y="6419"/>
                    <a:pt x="15451" y="6387"/>
                    <a:pt x="15422" y="6367"/>
                  </a:cubicBezTo>
                  <a:cubicBezTo>
                    <a:pt x="15448" y="6378"/>
                    <a:pt x="15470" y="6382"/>
                    <a:pt x="15495" y="6382"/>
                  </a:cubicBezTo>
                  <a:cubicBezTo>
                    <a:pt x="15528" y="6382"/>
                    <a:pt x="15556" y="6370"/>
                    <a:pt x="15585" y="6350"/>
                  </a:cubicBezTo>
                  <a:moveTo>
                    <a:pt x="14706" y="6577"/>
                  </a:moveTo>
                  <a:cubicBezTo>
                    <a:pt x="14703" y="6716"/>
                    <a:pt x="14703" y="6716"/>
                    <a:pt x="14703" y="6716"/>
                  </a:cubicBezTo>
                  <a:cubicBezTo>
                    <a:pt x="14683" y="6742"/>
                    <a:pt x="14648" y="6758"/>
                    <a:pt x="14620" y="6758"/>
                  </a:cubicBezTo>
                  <a:cubicBezTo>
                    <a:pt x="14578" y="6758"/>
                    <a:pt x="14554" y="6738"/>
                    <a:pt x="14554" y="6676"/>
                  </a:cubicBezTo>
                  <a:cubicBezTo>
                    <a:pt x="14554" y="6609"/>
                    <a:pt x="14593" y="6577"/>
                    <a:pt x="14668" y="6577"/>
                  </a:cubicBezTo>
                  <a:lnTo>
                    <a:pt x="14706" y="6577"/>
                  </a:lnTo>
                  <a:close/>
                  <a:moveTo>
                    <a:pt x="14868" y="6679"/>
                  </a:moveTo>
                  <a:cubicBezTo>
                    <a:pt x="14868" y="6579"/>
                    <a:pt x="14872" y="6488"/>
                    <a:pt x="14872" y="6455"/>
                  </a:cubicBezTo>
                  <a:cubicBezTo>
                    <a:pt x="14872" y="6326"/>
                    <a:pt x="14784" y="6270"/>
                    <a:pt x="14657" y="6270"/>
                  </a:cubicBezTo>
                  <a:cubicBezTo>
                    <a:pt x="14569" y="6270"/>
                    <a:pt x="14479" y="6298"/>
                    <a:pt x="14421" y="6332"/>
                  </a:cubicBezTo>
                  <a:cubicBezTo>
                    <a:pt x="14421" y="6444"/>
                    <a:pt x="14421" y="6444"/>
                    <a:pt x="14421" y="6444"/>
                  </a:cubicBezTo>
                  <a:cubicBezTo>
                    <a:pt x="14542" y="6444"/>
                    <a:pt x="14542" y="6444"/>
                    <a:pt x="14542" y="6444"/>
                  </a:cubicBezTo>
                  <a:cubicBezTo>
                    <a:pt x="14549" y="6386"/>
                    <a:pt x="14567" y="6344"/>
                    <a:pt x="14629" y="6344"/>
                  </a:cubicBezTo>
                  <a:cubicBezTo>
                    <a:pt x="14688" y="6344"/>
                    <a:pt x="14709" y="6380"/>
                    <a:pt x="14709" y="6465"/>
                  </a:cubicBezTo>
                  <a:cubicBezTo>
                    <a:pt x="14709" y="6515"/>
                    <a:pt x="14709" y="6515"/>
                    <a:pt x="14709" y="6515"/>
                  </a:cubicBezTo>
                  <a:cubicBezTo>
                    <a:pt x="14694" y="6514"/>
                    <a:pt x="14669" y="6513"/>
                    <a:pt x="14656" y="6513"/>
                  </a:cubicBezTo>
                  <a:cubicBezTo>
                    <a:pt x="14483" y="6513"/>
                    <a:pt x="14386" y="6567"/>
                    <a:pt x="14386" y="6697"/>
                  </a:cubicBezTo>
                  <a:cubicBezTo>
                    <a:pt x="14386" y="6810"/>
                    <a:pt x="14463" y="6859"/>
                    <a:pt x="14560" y="6859"/>
                  </a:cubicBezTo>
                  <a:cubicBezTo>
                    <a:pt x="14647" y="6859"/>
                    <a:pt x="14695" y="6813"/>
                    <a:pt x="14713" y="6773"/>
                  </a:cubicBezTo>
                  <a:cubicBezTo>
                    <a:pt x="14722" y="6820"/>
                    <a:pt x="14758" y="6850"/>
                    <a:pt x="14826" y="6850"/>
                  </a:cubicBezTo>
                  <a:cubicBezTo>
                    <a:pt x="14874" y="6850"/>
                    <a:pt x="14915" y="6838"/>
                    <a:pt x="14938" y="6824"/>
                  </a:cubicBezTo>
                  <a:cubicBezTo>
                    <a:pt x="14938" y="6777"/>
                    <a:pt x="14938" y="6777"/>
                    <a:pt x="14938" y="6777"/>
                  </a:cubicBezTo>
                  <a:cubicBezTo>
                    <a:pt x="14880" y="6775"/>
                    <a:pt x="14868" y="6761"/>
                    <a:pt x="14868" y="6679"/>
                  </a:cubicBezTo>
                  <a:moveTo>
                    <a:pt x="14319" y="6285"/>
                  </a:moveTo>
                  <a:cubicBezTo>
                    <a:pt x="14186" y="6285"/>
                    <a:pt x="14186" y="6285"/>
                    <a:pt x="14186" y="6285"/>
                  </a:cubicBezTo>
                  <a:cubicBezTo>
                    <a:pt x="14186" y="6229"/>
                    <a:pt x="14191" y="6163"/>
                    <a:pt x="14196" y="6123"/>
                  </a:cubicBezTo>
                  <a:cubicBezTo>
                    <a:pt x="14082" y="6137"/>
                    <a:pt x="14082" y="6137"/>
                    <a:pt x="14082" y="6137"/>
                  </a:cubicBezTo>
                  <a:cubicBezTo>
                    <a:pt x="14055" y="6179"/>
                    <a:pt x="14038" y="6233"/>
                    <a:pt x="14032" y="6282"/>
                  </a:cubicBezTo>
                  <a:cubicBezTo>
                    <a:pt x="13958" y="6312"/>
                    <a:pt x="13958" y="6312"/>
                    <a:pt x="13958" y="6312"/>
                  </a:cubicBezTo>
                  <a:cubicBezTo>
                    <a:pt x="13958" y="6368"/>
                    <a:pt x="13958" y="6368"/>
                    <a:pt x="13958" y="6368"/>
                  </a:cubicBezTo>
                  <a:cubicBezTo>
                    <a:pt x="14024" y="6368"/>
                    <a:pt x="14024" y="6368"/>
                    <a:pt x="14024" y="6368"/>
                  </a:cubicBezTo>
                  <a:cubicBezTo>
                    <a:pt x="14024" y="6700"/>
                    <a:pt x="14024" y="6700"/>
                    <a:pt x="14024" y="6700"/>
                  </a:cubicBezTo>
                  <a:cubicBezTo>
                    <a:pt x="14024" y="6821"/>
                    <a:pt x="14080" y="6858"/>
                    <a:pt x="14180" y="6858"/>
                  </a:cubicBezTo>
                  <a:cubicBezTo>
                    <a:pt x="14239" y="6858"/>
                    <a:pt x="14287" y="6845"/>
                    <a:pt x="14329" y="6818"/>
                  </a:cubicBezTo>
                  <a:cubicBezTo>
                    <a:pt x="14313" y="6761"/>
                    <a:pt x="14313" y="6761"/>
                    <a:pt x="14313" y="6761"/>
                  </a:cubicBezTo>
                  <a:cubicBezTo>
                    <a:pt x="14287" y="6771"/>
                    <a:pt x="14270" y="6775"/>
                    <a:pt x="14250" y="6775"/>
                  </a:cubicBezTo>
                  <a:cubicBezTo>
                    <a:pt x="14195" y="6775"/>
                    <a:pt x="14187" y="6745"/>
                    <a:pt x="14187" y="6664"/>
                  </a:cubicBezTo>
                  <a:cubicBezTo>
                    <a:pt x="14187" y="6368"/>
                    <a:pt x="14187" y="6368"/>
                    <a:pt x="14187" y="6368"/>
                  </a:cubicBezTo>
                  <a:cubicBezTo>
                    <a:pt x="14301" y="6368"/>
                    <a:pt x="14301" y="6368"/>
                    <a:pt x="14301" y="6368"/>
                  </a:cubicBezTo>
                  <a:lnTo>
                    <a:pt x="14319" y="6285"/>
                  </a:lnTo>
                  <a:close/>
                  <a:moveTo>
                    <a:pt x="13475" y="6844"/>
                  </a:moveTo>
                  <a:cubicBezTo>
                    <a:pt x="13792" y="6844"/>
                    <a:pt x="13792" y="6844"/>
                    <a:pt x="13792" y="6844"/>
                  </a:cubicBezTo>
                  <a:cubicBezTo>
                    <a:pt x="13792" y="6794"/>
                    <a:pt x="13792" y="6794"/>
                    <a:pt x="13792" y="6794"/>
                  </a:cubicBezTo>
                  <a:cubicBezTo>
                    <a:pt x="13718" y="6793"/>
                    <a:pt x="13706" y="6780"/>
                    <a:pt x="13706" y="6717"/>
                  </a:cubicBezTo>
                  <a:cubicBezTo>
                    <a:pt x="13706" y="6546"/>
                    <a:pt x="13706" y="6546"/>
                    <a:pt x="13706" y="6546"/>
                  </a:cubicBezTo>
                  <a:cubicBezTo>
                    <a:pt x="13706" y="6460"/>
                    <a:pt x="13728" y="6434"/>
                    <a:pt x="13811" y="6434"/>
                  </a:cubicBezTo>
                  <a:cubicBezTo>
                    <a:pt x="13838" y="6434"/>
                    <a:pt x="13852" y="6437"/>
                    <a:pt x="13872" y="6443"/>
                  </a:cubicBezTo>
                  <a:cubicBezTo>
                    <a:pt x="13902" y="6277"/>
                    <a:pt x="13902" y="6277"/>
                    <a:pt x="13902" y="6277"/>
                  </a:cubicBezTo>
                  <a:cubicBezTo>
                    <a:pt x="13894" y="6274"/>
                    <a:pt x="13878" y="6270"/>
                    <a:pt x="13861" y="6270"/>
                  </a:cubicBezTo>
                  <a:cubicBezTo>
                    <a:pt x="13801" y="6270"/>
                    <a:pt x="13731" y="6316"/>
                    <a:pt x="13704" y="6411"/>
                  </a:cubicBezTo>
                  <a:cubicBezTo>
                    <a:pt x="13701" y="6340"/>
                    <a:pt x="13680" y="6290"/>
                    <a:pt x="13669" y="6270"/>
                  </a:cubicBezTo>
                  <a:cubicBezTo>
                    <a:pt x="13653" y="6270"/>
                    <a:pt x="13653" y="6270"/>
                    <a:pt x="13653" y="6270"/>
                  </a:cubicBezTo>
                  <a:cubicBezTo>
                    <a:pt x="13476" y="6314"/>
                    <a:pt x="13476" y="6314"/>
                    <a:pt x="13476" y="6314"/>
                  </a:cubicBezTo>
                  <a:cubicBezTo>
                    <a:pt x="13476" y="6363"/>
                    <a:pt x="13476" y="6363"/>
                    <a:pt x="13476" y="6363"/>
                  </a:cubicBezTo>
                  <a:cubicBezTo>
                    <a:pt x="13531" y="6365"/>
                    <a:pt x="13542" y="6376"/>
                    <a:pt x="13542" y="6456"/>
                  </a:cubicBezTo>
                  <a:cubicBezTo>
                    <a:pt x="13542" y="6717"/>
                    <a:pt x="13542" y="6717"/>
                    <a:pt x="13542" y="6717"/>
                  </a:cubicBezTo>
                  <a:cubicBezTo>
                    <a:pt x="13542" y="6780"/>
                    <a:pt x="13530" y="6793"/>
                    <a:pt x="13475" y="6794"/>
                  </a:cubicBezTo>
                  <a:lnTo>
                    <a:pt x="13475" y="6844"/>
                  </a:lnTo>
                  <a:close/>
                  <a:moveTo>
                    <a:pt x="13229" y="6552"/>
                  </a:moveTo>
                  <a:cubicBezTo>
                    <a:pt x="13229" y="6721"/>
                    <a:pt x="13196" y="6790"/>
                    <a:pt x="13130" y="6790"/>
                  </a:cubicBezTo>
                  <a:cubicBezTo>
                    <a:pt x="13049" y="6790"/>
                    <a:pt x="13028" y="6722"/>
                    <a:pt x="13028" y="6568"/>
                  </a:cubicBezTo>
                  <a:cubicBezTo>
                    <a:pt x="13028" y="6394"/>
                    <a:pt x="13058" y="6341"/>
                    <a:pt x="13128" y="6341"/>
                  </a:cubicBezTo>
                  <a:cubicBezTo>
                    <a:pt x="13193" y="6341"/>
                    <a:pt x="13229" y="6392"/>
                    <a:pt x="13229" y="6552"/>
                  </a:cubicBezTo>
                  <a:moveTo>
                    <a:pt x="13406" y="6556"/>
                  </a:moveTo>
                  <a:cubicBezTo>
                    <a:pt x="13406" y="6364"/>
                    <a:pt x="13292" y="6270"/>
                    <a:pt x="13132" y="6270"/>
                  </a:cubicBezTo>
                  <a:cubicBezTo>
                    <a:pt x="12958" y="6270"/>
                    <a:pt x="12849" y="6388"/>
                    <a:pt x="12849" y="6566"/>
                  </a:cubicBezTo>
                  <a:cubicBezTo>
                    <a:pt x="12849" y="6750"/>
                    <a:pt x="12952" y="6858"/>
                    <a:pt x="13124" y="6858"/>
                  </a:cubicBezTo>
                  <a:cubicBezTo>
                    <a:pt x="13277" y="6858"/>
                    <a:pt x="13406" y="6765"/>
                    <a:pt x="13406" y="6556"/>
                  </a:cubicBezTo>
                  <a:moveTo>
                    <a:pt x="12585" y="6579"/>
                  </a:moveTo>
                  <a:cubicBezTo>
                    <a:pt x="12585" y="6732"/>
                    <a:pt x="12541" y="6771"/>
                    <a:pt x="12472" y="6771"/>
                  </a:cubicBezTo>
                  <a:cubicBezTo>
                    <a:pt x="12438" y="6771"/>
                    <a:pt x="12404" y="6759"/>
                    <a:pt x="12380" y="6730"/>
                  </a:cubicBezTo>
                  <a:cubicBezTo>
                    <a:pt x="12380" y="6424"/>
                    <a:pt x="12380" y="6424"/>
                    <a:pt x="12380" y="6424"/>
                  </a:cubicBezTo>
                  <a:cubicBezTo>
                    <a:pt x="12411" y="6392"/>
                    <a:pt x="12445" y="6380"/>
                    <a:pt x="12481" y="6380"/>
                  </a:cubicBezTo>
                  <a:cubicBezTo>
                    <a:pt x="12547" y="6380"/>
                    <a:pt x="12585" y="6424"/>
                    <a:pt x="12585" y="6579"/>
                  </a:cubicBezTo>
                  <a:moveTo>
                    <a:pt x="12374" y="6364"/>
                  </a:moveTo>
                  <a:cubicBezTo>
                    <a:pt x="12369" y="6322"/>
                    <a:pt x="12354" y="6287"/>
                    <a:pt x="12344" y="6270"/>
                  </a:cubicBezTo>
                  <a:cubicBezTo>
                    <a:pt x="12327" y="6270"/>
                    <a:pt x="12327" y="6270"/>
                    <a:pt x="12327" y="6270"/>
                  </a:cubicBezTo>
                  <a:cubicBezTo>
                    <a:pt x="12151" y="6314"/>
                    <a:pt x="12151" y="6314"/>
                    <a:pt x="12151" y="6314"/>
                  </a:cubicBezTo>
                  <a:cubicBezTo>
                    <a:pt x="12151" y="6363"/>
                    <a:pt x="12151" y="6363"/>
                    <a:pt x="12151" y="6363"/>
                  </a:cubicBezTo>
                  <a:cubicBezTo>
                    <a:pt x="12206" y="6365"/>
                    <a:pt x="12217" y="6376"/>
                    <a:pt x="12217" y="6456"/>
                  </a:cubicBezTo>
                  <a:cubicBezTo>
                    <a:pt x="12217" y="6933"/>
                    <a:pt x="12217" y="6933"/>
                    <a:pt x="12217" y="6933"/>
                  </a:cubicBezTo>
                  <a:cubicBezTo>
                    <a:pt x="12217" y="6995"/>
                    <a:pt x="12205" y="7009"/>
                    <a:pt x="12150" y="7010"/>
                  </a:cubicBezTo>
                  <a:cubicBezTo>
                    <a:pt x="12150" y="7059"/>
                    <a:pt x="12150" y="7059"/>
                    <a:pt x="12150" y="7059"/>
                  </a:cubicBezTo>
                  <a:cubicBezTo>
                    <a:pt x="12449" y="7059"/>
                    <a:pt x="12449" y="7059"/>
                    <a:pt x="12449" y="7059"/>
                  </a:cubicBezTo>
                  <a:cubicBezTo>
                    <a:pt x="12449" y="7010"/>
                    <a:pt x="12449" y="7010"/>
                    <a:pt x="12449" y="7010"/>
                  </a:cubicBezTo>
                  <a:cubicBezTo>
                    <a:pt x="12391" y="7009"/>
                    <a:pt x="12380" y="6994"/>
                    <a:pt x="12380" y="6933"/>
                  </a:cubicBezTo>
                  <a:cubicBezTo>
                    <a:pt x="12380" y="6805"/>
                    <a:pt x="12380" y="6805"/>
                    <a:pt x="12380" y="6805"/>
                  </a:cubicBezTo>
                  <a:cubicBezTo>
                    <a:pt x="12411" y="6841"/>
                    <a:pt x="12456" y="6856"/>
                    <a:pt x="12503" y="6856"/>
                  </a:cubicBezTo>
                  <a:cubicBezTo>
                    <a:pt x="12653" y="6856"/>
                    <a:pt x="12758" y="6765"/>
                    <a:pt x="12758" y="6559"/>
                  </a:cubicBezTo>
                  <a:cubicBezTo>
                    <a:pt x="12758" y="6361"/>
                    <a:pt x="12669" y="6271"/>
                    <a:pt x="12538" y="6271"/>
                  </a:cubicBezTo>
                  <a:cubicBezTo>
                    <a:pt x="12463" y="6271"/>
                    <a:pt x="12403" y="6313"/>
                    <a:pt x="12374" y="6364"/>
                  </a:cubicBezTo>
                  <a:moveTo>
                    <a:pt x="11907" y="6579"/>
                  </a:moveTo>
                  <a:cubicBezTo>
                    <a:pt x="11907" y="6732"/>
                    <a:pt x="11863" y="6771"/>
                    <a:pt x="11795" y="6771"/>
                  </a:cubicBezTo>
                  <a:cubicBezTo>
                    <a:pt x="11761" y="6771"/>
                    <a:pt x="11727" y="6759"/>
                    <a:pt x="11702" y="6730"/>
                  </a:cubicBezTo>
                  <a:cubicBezTo>
                    <a:pt x="11702" y="6424"/>
                    <a:pt x="11702" y="6424"/>
                    <a:pt x="11702" y="6424"/>
                  </a:cubicBezTo>
                  <a:cubicBezTo>
                    <a:pt x="11733" y="6392"/>
                    <a:pt x="11767" y="6380"/>
                    <a:pt x="11804" y="6380"/>
                  </a:cubicBezTo>
                  <a:cubicBezTo>
                    <a:pt x="11870" y="6380"/>
                    <a:pt x="11907" y="6424"/>
                    <a:pt x="11907" y="6579"/>
                  </a:cubicBezTo>
                  <a:moveTo>
                    <a:pt x="11696" y="6364"/>
                  </a:moveTo>
                  <a:cubicBezTo>
                    <a:pt x="11691" y="6322"/>
                    <a:pt x="11676" y="6287"/>
                    <a:pt x="11666" y="6270"/>
                  </a:cubicBezTo>
                  <a:cubicBezTo>
                    <a:pt x="11650" y="6270"/>
                    <a:pt x="11650" y="6270"/>
                    <a:pt x="11650" y="6270"/>
                  </a:cubicBezTo>
                  <a:cubicBezTo>
                    <a:pt x="11473" y="6314"/>
                    <a:pt x="11473" y="6314"/>
                    <a:pt x="11473" y="6314"/>
                  </a:cubicBezTo>
                  <a:cubicBezTo>
                    <a:pt x="11473" y="6363"/>
                    <a:pt x="11473" y="6363"/>
                    <a:pt x="11473" y="6363"/>
                  </a:cubicBezTo>
                  <a:cubicBezTo>
                    <a:pt x="11528" y="6365"/>
                    <a:pt x="11539" y="6376"/>
                    <a:pt x="11539" y="6456"/>
                  </a:cubicBezTo>
                  <a:cubicBezTo>
                    <a:pt x="11539" y="6933"/>
                    <a:pt x="11539" y="6933"/>
                    <a:pt x="11539" y="6933"/>
                  </a:cubicBezTo>
                  <a:cubicBezTo>
                    <a:pt x="11539" y="6995"/>
                    <a:pt x="11527" y="7009"/>
                    <a:pt x="11472" y="7010"/>
                  </a:cubicBezTo>
                  <a:cubicBezTo>
                    <a:pt x="11472" y="7059"/>
                    <a:pt x="11472" y="7059"/>
                    <a:pt x="11472" y="7059"/>
                  </a:cubicBezTo>
                  <a:cubicBezTo>
                    <a:pt x="11772" y="7059"/>
                    <a:pt x="11772" y="7059"/>
                    <a:pt x="11772" y="7059"/>
                  </a:cubicBezTo>
                  <a:cubicBezTo>
                    <a:pt x="11772" y="7010"/>
                    <a:pt x="11772" y="7010"/>
                    <a:pt x="11772" y="7010"/>
                  </a:cubicBezTo>
                  <a:cubicBezTo>
                    <a:pt x="11714" y="7009"/>
                    <a:pt x="11702" y="6994"/>
                    <a:pt x="11702" y="6933"/>
                  </a:cubicBezTo>
                  <a:cubicBezTo>
                    <a:pt x="11702" y="6805"/>
                    <a:pt x="11702" y="6805"/>
                    <a:pt x="11702" y="6805"/>
                  </a:cubicBezTo>
                  <a:cubicBezTo>
                    <a:pt x="11733" y="6841"/>
                    <a:pt x="11778" y="6856"/>
                    <a:pt x="11826" y="6856"/>
                  </a:cubicBezTo>
                  <a:cubicBezTo>
                    <a:pt x="11975" y="6856"/>
                    <a:pt x="12080" y="6765"/>
                    <a:pt x="12080" y="6559"/>
                  </a:cubicBezTo>
                  <a:cubicBezTo>
                    <a:pt x="12080" y="6361"/>
                    <a:pt x="11991" y="6271"/>
                    <a:pt x="11861" y="6271"/>
                  </a:cubicBezTo>
                  <a:cubicBezTo>
                    <a:pt x="11785" y="6271"/>
                    <a:pt x="11726" y="6313"/>
                    <a:pt x="11696" y="6364"/>
                  </a:cubicBezTo>
                  <a:moveTo>
                    <a:pt x="11201" y="6577"/>
                  </a:moveTo>
                  <a:cubicBezTo>
                    <a:pt x="11198" y="6716"/>
                    <a:pt x="11198" y="6716"/>
                    <a:pt x="11198" y="6716"/>
                  </a:cubicBezTo>
                  <a:cubicBezTo>
                    <a:pt x="11178" y="6742"/>
                    <a:pt x="11143" y="6758"/>
                    <a:pt x="11114" y="6758"/>
                  </a:cubicBezTo>
                  <a:cubicBezTo>
                    <a:pt x="11072" y="6758"/>
                    <a:pt x="11048" y="6738"/>
                    <a:pt x="11048" y="6676"/>
                  </a:cubicBezTo>
                  <a:cubicBezTo>
                    <a:pt x="11048" y="6609"/>
                    <a:pt x="11088" y="6577"/>
                    <a:pt x="11162" y="6577"/>
                  </a:cubicBezTo>
                  <a:lnTo>
                    <a:pt x="11201" y="6577"/>
                  </a:lnTo>
                  <a:close/>
                  <a:moveTo>
                    <a:pt x="11362" y="6679"/>
                  </a:moveTo>
                  <a:cubicBezTo>
                    <a:pt x="11362" y="6579"/>
                    <a:pt x="11367" y="6488"/>
                    <a:pt x="11367" y="6455"/>
                  </a:cubicBezTo>
                  <a:cubicBezTo>
                    <a:pt x="11367" y="6326"/>
                    <a:pt x="11279" y="6270"/>
                    <a:pt x="11151" y="6270"/>
                  </a:cubicBezTo>
                  <a:cubicBezTo>
                    <a:pt x="11064" y="6270"/>
                    <a:pt x="10973" y="6298"/>
                    <a:pt x="10915" y="6332"/>
                  </a:cubicBezTo>
                  <a:cubicBezTo>
                    <a:pt x="10915" y="6444"/>
                    <a:pt x="10915" y="6444"/>
                    <a:pt x="10915" y="6444"/>
                  </a:cubicBezTo>
                  <a:cubicBezTo>
                    <a:pt x="11036" y="6444"/>
                    <a:pt x="11036" y="6444"/>
                    <a:pt x="11036" y="6444"/>
                  </a:cubicBezTo>
                  <a:cubicBezTo>
                    <a:pt x="11044" y="6386"/>
                    <a:pt x="11061" y="6344"/>
                    <a:pt x="11124" y="6344"/>
                  </a:cubicBezTo>
                  <a:cubicBezTo>
                    <a:pt x="11182" y="6344"/>
                    <a:pt x="11203" y="6380"/>
                    <a:pt x="11203" y="6465"/>
                  </a:cubicBezTo>
                  <a:cubicBezTo>
                    <a:pt x="11203" y="6515"/>
                    <a:pt x="11203" y="6515"/>
                    <a:pt x="11203" y="6515"/>
                  </a:cubicBezTo>
                  <a:cubicBezTo>
                    <a:pt x="11189" y="6514"/>
                    <a:pt x="11164" y="6513"/>
                    <a:pt x="11150" y="6513"/>
                  </a:cubicBezTo>
                  <a:cubicBezTo>
                    <a:pt x="10978" y="6513"/>
                    <a:pt x="10880" y="6567"/>
                    <a:pt x="10880" y="6697"/>
                  </a:cubicBezTo>
                  <a:cubicBezTo>
                    <a:pt x="10880" y="6810"/>
                    <a:pt x="10957" y="6859"/>
                    <a:pt x="11055" y="6859"/>
                  </a:cubicBezTo>
                  <a:cubicBezTo>
                    <a:pt x="11142" y="6859"/>
                    <a:pt x="11190" y="6813"/>
                    <a:pt x="11208" y="6773"/>
                  </a:cubicBezTo>
                  <a:cubicBezTo>
                    <a:pt x="11216" y="6820"/>
                    <a:pt x="11253" y="6850"/>
                    <a:pt x="11321" y="6850"/>
                  </a:cubicBezTo>
                  <a:cubicBezTo>
                    <a:pt x="11369" y="6850"/>
                    <a:pt x="11410" y="6838"/>
                    <a:pt x="11433" y="6824"/>
                  </a:cubicBezTo>
                  <a:cubicBezTo>
                    <a:pt x="11433" y="6777"/>
                    <a:pt x="11433" y="6777"/>
                    <a:pt x="11433" y="6777"/>
                  </a:cubicBezTo>
                  <a:cubicBezTo>
                    <a:pt x="11374" y="6775"/>
                    <a:pt x="11362" y="6761"/>
                    <a:pt x="11362" y="6679"/>
                  </a:cubicBezTo>
                  <a:moveTo>
                    <a:pt x="10411" y="6844"/>
                  </a:moveTo>
                  <a:cubicBezTo>
                    <a:pt x="10728" y="6844"/>
                    <a:pt x="10728" y="6844"/>
                    <a:pt x="10728" y="6844"/>
                  </a:cubicBezTo>
                  <a:cubicBezTo>
                    <a:pt x="10728" y="6794"/>
                    <a:pt x="10728" y="6794"/>
                    <a:pt x="10728" y="6794"/>
                  </a:cubicBezTo>
                  <a:cubicBezTo>
                    <a:pt x="10653" y="6793"/>
                    <a:pt x="10641" y="6780"/>
                    <a:pt x="10641" y="6717"/>
                  </a:cubicBezTo>
                  <a:cubicBezTo>
                    <a:pt x="10641" y="6546"/>
                    <a:pt x="10641" y="6546"/>
                    <a:pt x="10641" y="6546"/>
                  </a:cubicBezTo>
                  <a:cubicBezTo>
                    <a:pt x="10641" y="6460"/>
                    <a:pt x="10663" y="6434"/>
                    <a:pt x="10747" y="6434"/>
                  </a:cubicBezTo>
                  <a:cubicBezTo>
                    <a:pt x="10773" y="6434"/>
                    <a:pt x="10787" y="6437"/>
                    <a:pt x="10807" y="6443"/>
                  </a:cubicBezTo>
                  <a:cubicBezTo>
                    <a:pt x="10838" y="6277"/>
                    <a:pt x="10838" y="6277"/>
                    <a:pt x="10838" y="6277"/>
                  </a:cubicBezTo>
                  <a:cubicBezTo>
                    <a:pt x="10829" y="6274"/>
                    <a:pt x="10814" y="6270"/>
                    <a:pt x="10796" y="6270"/>
                  </a:cubicBezTo>
                  <a:cubicBezTo>
                    <a:pt x="10737" y="6270"/>
                    <a:pt x="10667" y="6316"/>
                    <a:pt x="10639" y="6411"/>
                  </a:cubicBezTo>
                  <a:cubicBezTo>
                    <a:pt x="10637" y="6340"/>
                    <a:pt x="10616" y="6290"/>
                    <a:pt x="10605" y="6270"/>
                  </a:cubicBezTo>
                  <a:cubicBezTo>
                    <a:pt x="10589" y="6270"/>
                    <a:pt x="10589" y="6270"/>
                    <a:pt x="10589" y="6270"/>
                  </a:cubicBezTo>
                  <a:cubicBezTo>
                    <a:pt x="10412" y="6314"/>
                    <a:pt x="10412" y="6314"/>
                    <a:pt x="10412" y="6314"/>
                  </a:cubicBezTo>
                  <a:cubicBezTo>
                    <a:pt x="10412" y="6363"/>
                    <a:pt x="10412" y="6363"/>
                    <a:pt x="10412" y="6363"/>
                  </a:cubicBezTo>
                  <a:cubicBezTo>
                    <a:pt x="10467" y="6365"/>
                    <a:pt x="10478" y="6376"/>
                    <a:pt x="10478" y="6456"/>
                  </a:cubicBezTo>
                  <a:cubicBezTo>
                    <a:pt x="10478" y="6717"/>
                    <a:pt x="10478" y="6717"/>
                    <a:pt x="10478" y="6717"/>
                  </a:cubicBezTo>
                  <a:cubicBezTo>
                    <a:pt x="10478" y="6780"/>
                    <a:pt x="10466" y="6793"/>
                    <a:pt x="10411" y="6794"/>
                  </a:cubicBezTo>
                  <a:lnTo>
                    <a:pt x="10411" y="6844"/>
                  </a:lnTo>
                  <a:close/>
                  <a:moveTo>
                    <a:pt x="10334" y="6285"/>
                  </a:moveTo>
                  <a:cubicBezTo>
                    <a:pt x="10201" y="6285"/>
                    <a:pt x="10201" y="6285"/>
                    <a:pt x="10201" y="6285"/>
                  </a:cubicBezTo>
                  <a:cubicBezTo>
                    <a:pt x="10201" y="6229"/>
                    <a:pt x="10205" y="6163"/>
                    <a:pt x="10211" y="6123"/>
                  </a:cubicBezTo>
                  <a:cubicBezTo>
                    <a:pt x="10096" y="6137"/>
                    <a:pt x="10096" y="6137"/>
                    <a:pt x="10096" y="6137"/>
                  </a:cubicBezTo>
                  <a:cubicBezTo>
                    <a:pt x="10069" y="6179"/>
                    <a:pt x="10052" y="6233"/>
                    <a:pt x="10046" y="6282"/>
                  </a:cubicBezTo>
                  <a:cubicBezTo>
                    <a:pt x="9972" y="6312"/>
                    <a:pt x="9972" y="6312"/>
                    <a:pt x="9972" y="6312"/>
                  </a:cubicBezTo>
                  <a:cubicBezTo>
                    <a:pt x="9972" y="6368"/>
                    <a:pt x="9972" y="6368"/>
                    <a:pt x="9972" y="6368"/>
                  </a:cubicBezTo>
                  <a:cubicBezTo>
                    <a:pt x="10038" y="6368"/>
                    <a:pt x="10038" y="6368"/>
                    <a:pt x="10038" y="6368"/>
                  </a:cubicBezTo>
                  <a:cubicBezTo>
                    <a:pt x="10038" y="6700"/>
                    <a:pt x="10038" y="6700"/>
                    <a:pt x="10038" y="6700"/>
                  </a:cubicBezTo>
                  <a:cubicBezTo>
                    <a:pt x="10038" y="6821"/>
                    <a:pt x="10094" y="6858"/>
                    <a:pt x="10194" y="6858"/>
                  </a:cubicBezTo>
                  <a:cubicBezTo>
                    <a:pt x="10253" y="6858"/>
                    <a:pt x="10302" y="6845"/>
                    <a:pt x="10343" y="6818"/>
                  </a:cubicBezTo>
                  <a:cubicBezTo>
                    <a:pt x="10327" y="6761"/>
                    <a:pt x="10327" y="6761"/>
                    <a:pt x="10327" y="6761"/>
                  </a:cubicBezTo>
                  <a:cubicBezTo>
                    <a:pt x="10302" y="6771"/>
                    <a:pt x="10284" y="6775"/>
                    <a:pt x="10264" y="6775"/>
                  </a:cubicBezTo>
                  <a:cubicBezTo>
                    <a:pt x="10209" y="6775"/>
                    <a:pt x="10202" y="6745"/>
                    <a:pt x="10202" y="6664"/>
                  </a:cubicBezTo>
                  <a:cubicBezTo>
                    <a:pt x="10202" y="6368"/>
                    <a:pt x="10202" y="6368"/>
                    <a:pt x="10202" y="6368"/>
                  </a:cubicBezTo>
                  <a:cubicBezTo>
                    <a:pt x="10315" y="6368"/>
                    <a:pt x="10315" y="6368"/>
                    <a:pt x="10315" y="6368"/>
                  </a:cubicBezTo>
                  <a:lnTo>
                    <a:pt x="10334" y="6285"/>
                  </a:lnTo>
                  <a:close/>
                  <a:moveTo>
                    <a:pt x="9893" y="6315"/>
                  </a:moveTo>
                  <a:cubicBezTo>
                    <a:pt x="9855" y="6290"/>
                    <a:pt x="9800" y="6271"/>
                    <a:pt x="9713" y="6271"/>
                  </a:cubicBezTo>
                  <a:cubicBezTo>
                    <a:pt x="9560" y="6271"/>
                    <a:pt x="9431" y="6376"/>
                    <a:pt x="9431" y="6574"/>
                  </a:cubicBezTo>
                  <a:cubicBezTo>
                    <a:pt x="9431" y="6766"/>
                    <a:pt x="9552" y="6857"/>
                    <a:pt x="9699" y="6857"/>
                  </a:cubicBezTo>
                  <a:cubicBezTo>
                    <a:pt x="9782" y="6857"/>
                    <a:pt x="9857" y="6827"/>
                    <a:pt x="9908" y="6768"/>
                  </a:cubicBezTo>
                  <a:cubicBezTo>
                    <a:pt x="9878" y="6726"/>
                    <a:pt x="9878" y="6726"/>
                    <a:pt x="9878" y="6726"/>
                  </a:cubicBezTo>
                  <a:cubicBezTo>
                    <a:pt x="9832" y="6754"/>
                    <a:pt x="9799" y="6766"/>
                    <a:pt x="9748" y="6766"/>
                  </a:cubicBezTo>
                  <a:cubicBezTo>
                    <a:pt x="9666" y="6766"/>
                    <a:pt x="9600" y="6713"/>
                    <a:pt x="9600" y="6548"/>
                  </a:cubicBezTo>
                  <a:cubicBezTo>
                    <a:pt x="9600" y="6380"/>
                    <a:pt x="9661" y="6339"/>
                    <a:pt x="9713" y="6339"/>
                  </a:cubicBezTo>
                  <a:cubicBezTo>
                    <a:pt x="9758" y="6339"/>
                    <a:pt x="9767" y="6368"/>
                    <a:pt x="9771" y="6436"/>
                  </a:cubicBezTo>
                  <a:cubicBezTo>
                    <a:pt x="9893" y="6436"/>
                    <a:pt x="9893" y="6436"/>
                    <a:pt x="9893" y="6436"/>
                  </a:cubicBezTo>
                  <a:lnTo>
                    <a:pt x="9893" y="6315"/>
                  </a:lnTo>
                  <a:close/>
                  <a:moveTo>
                    <a:pt x="9101" y="6338"/>
                  </a:moveTo>
                  <a:cubicBezTo>
                    <a:pt x="9159" y="6338"/>
                    <a:pt x="9181" y="6380"/>
                    <a:pt x="9181" y="6513"/>
                  </a:cubicBezTo>
                  <a:cubicBezTo>
                    <a:pt x="9011" y="6513"/>
                    <a:pt x="9011" y="6513"/>
                    <a:pt x="9011" y="6513"/>
                  </a:cubicBezTo>
                  <a:cubicBezTo>
                    <a:pt x="9019" y="6379"/>
                    <a:pt x="9046" y="6338"/>
                    <a:pt x="9101" y="6338"/>
                  </a:cubicBezTo>
                  <a:moveTo>
                    <a:pt x="9160" y="6763"/>
                  </a:moveTo>
                  <a:cubicBezTo>
                    <a:pt x="9056" y="6763"/>
                    <a:pt x="9013" y="6712"/>
                    <a:pt x="9010" y="6588"/>
                  </a:cubicBezTo>
                  <a:cubicBezTo>
                    <a:pt x="9344" y="6588"/>
                    <a:pt x="9344" y="6588"/>
                    <a:pt x="9344" y="6588"/>
                  </a:cubicBezTo>
                  <a:cubicBezTo>
                    <a:pt x="9344" y="6541"/>
                    <a:pt x="9344" y="6541"/>
                    <a:pt x="9344" y="6541"/>
                  </a:cubicBezTo>
                  <a:cubicBezTo>
                    <a:pt x="9344" y="6372"/>
                    <a:pt x="9272" y="6270"/>
                    <a:pt x="9101" y="6270"/>
                  </a:cubicBezTo>
                  <a:cubicBezTo>
                    <a:pt x="8942" y="6270"/>
                    <a:pt x="8834" y="6377"/>
                    <a:pt x="8834" y="6562"/>
                  </a:cubicBezTo>
                  <a:cubicBezTo>
                    <a:pt x="8834" y="6749"/>
                    <a:pt x="8934" y="6857"/>
                    <a:pt x="9104" y="6857"/>
                  </a:cubicBezTo>
                  <a:cubicBezTo>
                    <a:pt x="9202" y="6857"/>
                    <a:pt x="9275" y="6827"/>
                    <a:pt x="9334" y="6769"/>
                  </a:cubicBezTo>
                  <a:cubicBezTo>
                    <a:pt x="9306" y="6724"/>
                    <a:pt x="9306" y="6724"/>
                    <a:pt x="9306" y="6724"/>
                  </a:cubicBezTo>
                  <a:cubicBezTo>
                    <a:pt x="9260" y="6749"/>
                    <a:pt x="9208" y="6763"/>
                    <a:pt x="9160" y="6763"/>
                  </a:cubicBezTo>
                  <a:moveTo>
                    <a:pt x="8857" y="6054"/>
                  </a:moveTo>
                  <a:cubicBezTo>
                    <a:pt x="8823" y="6039"/>
                    <a:pt x="8755" y="6030"/>
                    <a:pt x="8711" y="6030"/>
                  </a:cubicBezTo>
                  <a:cubicBezTo>
                    <a:pt x="8584" y="6030"/>
                    <a:pt x="8503" y="6088"/>
                    <a:pt x="8503" y="6204"/>
                  </a:cubicBezTo>
                  <a:cubicBezTo>
                    <a:pt x="8503" y="6285"/>
                    <a:pt x="8503" y="6285"/>
                    <a:pt x="8503" y="6285"/>
                  </a:cubicBezTo>
                  <a:cubicBezTo>
                    <a:pt x="8436" y="6312"/>
                    <a:pt x="8436" y="6312"/>
                    <a:pt x="8436" y="6312"/>
                  </a:cubicBezTo>
                  <a:cubicBezTo>
                    <a:pt x="8436" y="6368"/>
                    <a:pt x="8436" y="6368"/>
                    <a:pt x="8436" y="6368"/>
                  </a:cubicBezTo>
                  <a:cubicBezTo>
                    <a:pt x="8503" y="6368"/>
                    <a:pt x="8503" y="6368"/>
                    <a:pt x="8503" y="6368"/>
                  </a:cubicBezTo>
                  <a:cubicBezTo>
                    <a:pt x="8503" y="6717"/>
                    <a:pt x="8503" y="6717"/>
                    <a:pt x="8503" y="6717"/>
                  </a:cubicBezTo>
                  <a:cubicBezTo>
                    <a:pt x="8503" y="6780"/>
                    <a:pt x="8491" y="6793"/>
                    <a:pt x="8436" y="6794"/>
                  </a:cubicBezTo>
                  <a:cubicBezTo>
                    <a:pt x="8436" y="6844"/>
                    <a:pt x="8436" y="6844"/>
                    <a:pt x="8436" y="6844"/>
                  </a:cubicBezTo>
                  <a:cubicBezTo>
                    <a:pt x="8755" y="6844"/>
                    <a:pt x="8755" y="6844"/>
                    <a:pt x="8755" y="6844"/>
                  </a:cubicBezTo>
                  <a:cubicBezTo>
                    <a:pt x="8755" y="6794"/>
                    <a:pt x="8755" y="6794"/>
                    <a:pt x="8755" y="6794"/>
                  </a:cubicBezTo>
                  <a:cubicBezTo>
                    <a:pt x="8679" y="6793"/>
                    <a:pt x="8667" y="6779"/>
                    <a:pt x="8667" y="6717"/>
                  </a:cubicBezTo>
                  <a:cubicBezTo>
                    <a:pt x="8667" y="6368"/>
                    <a:pt x="8667" y="6368"/>
                    <a:pt x="8667" y="6368"/>
                  </a:cubicBezTo>
                  <a:cubicBezTo>
                    <a:pt x="8781" y="6368"/>
                    <a:pt x="8781" y="6368"/>
                    <a:pt x="8781" y="6368"/>
                  </a:cubicBezTo>
                  <a:cubicBezTo>
                    <a:pt x="8799" y="6285"/>
                    <a:pt x="8799" y="6285"/>
                    <a:pt x="8799" y="6285"/>
                  </a:cubicBezTo>
                  <a:cubicBezTo>
                    <a:pt x="8666" y="6285"/>
                    <a:pt x="8666" y="6285"/>
                    <a:pt x="8666" y="6285"/>
                  </a:cubicBezTo>
                  <a:cubicBezTo>
                    <a:pt x="8666" y="6180"/>
                    <a:pt x="8666" y="6180"/>
                    <a:pt x="8666" y="6180"/>
                  </a:cubicBezTo>
                  <a:cubicBezTo>
                    <a:pt x="8666" y="6127"/>
                    <a:pt x="8682" y="6103"/>
                    <a:pt x="8717" y="6103"/>
                  </a:cubicBezTo>
                  <a:cubicBezTo>
                    <a:pt x="8745" y="6103"/>
                    <a:pt x="8760" y="6120"/>
                    <a:pt x="8761" y="6169"/>
                  </a:cubicBezTo>
                  <a:cubicBezTo>
                    <a:pt x="8857" y="6169"/>
                    <a:pt x="8857" y="6169"/>
                    <a:pt x="8857" y="6169"/>
                  </a:cubicBezTo>
                  <a:lnTo>
                    <a:pt x="8857" y="6054"/>
                  </a:lnTo>
                  <a:close/>
                  <a:moveTo>
                    <a:pt x="8434" y="6054"/>
                  </a:moveTo>
                  <a:cubicBezTo>
                    <a:pt x="8400" y="6039"/>
                    <a:pt x="8332" y="6030"/>
                    <a:pt x="8288" y="6030"/>
                  </a:cubicBezTo>
                  <a:cubicBezTo>
                    <a:pt x="8162" y="6030"/>
                    <a:pt x="8081" y="6088"/>
                    <a:pt x="8081" y="6204"/>
                  </a:cubicBezTo>
                  <a:cubicBezTo>
                    <a:pt x="8081" y="6285"/>
                    <a:pt x="8081" y="6285"/>
                    <a:pt x="8081" y="6285"/>
                  </a:cubicBezTo>
                  <a:cubicBezTo>
                    <a:pt x="8014" y="6312"/>
                    <a:pt x="8014" y="6312"/>
                    <a:pt x="8014" y="6312"/>
                  </a:cubicBezTo>
                  <a:cubicBezTo>
                    <a:pt x="8014" y="6368"/>
                    <a:pt x="8014" y="6368"/>
                    <a:pt x="8014" y="6368"/>
                  </a:cubicBezTo>
                  <a:cubicBezTo>
                    <a:pt x="8081" y="6368"/>
                    <a:pt x="8081" y="6368"/>
                    <a:pt x="8081" y="6368"/>
                  </a:cubicBezTo>
                  <a:cubicBezTo>
                    <a:pt x="8081" y="6717"/>
                    <a:pt x="8081" y="6717"/>
                    <a:pt x="8081" y="6717"/>
                  </a:cubicBezTo>
                  <a:cubicBezTo>
                    <a:pt x="8081" y="6780"/>
                    <a:pt x="8069" y="6793"/>
                    <a:pt x="8014" y="6794"/>
                  </a:cubicBezTo>
                  <a:cubicBezTo>
                    <a:pt x="8014" y="6844"/>
                    <a:pt x="8014" y="6844"/>
                    <a:pt x="8014" y="6844"/>
                  </a:cubicBezTo>
                  <a:cubicBezTo>
                    <a:pt x="8332" y="6844"/>
                    <a:pt x="8332" y="6844"/>
                    <a:pt x="8332" y="6844"/>
                  </a:cubicBezTo>
                  <a:cubicBezTo>
                    <a:pt x="8332" y="6794"/>
                    <a:pt x="8332" y="6794"/>
                    <a:pt x="8332" y="6794"/>
                  </a:cubicBezTo>
                  <a:cubicBezTo>
                    <a:pt x="8256" y="6793"/>
                    <a:pt x="8244" y="6779"/>
                    <a:pt x="8244" y="6717"/>
                  </a:cubicBezTo>
                  <a:cubicBezTo>
                    <a:pt x="8244" y="6368"/>
                    <a:pt x="8244" y="6368"/>
                    <a:pt x="8244" y="6368"/>
                  </a:cubicBezTo>
                  <a:cubicBezTo>
                    <a:pt x="8358" y="6368"/>
                    <a:pt x="8358" y="6368"/>
                    <a:pt x="8358" y="6368"/>
                  </a:cubicBezTo>
                  <a:cubicBezTo>
                    <a:pt x="8376" y="6285"/>
                    <a:pt x="8376" y="6285"/>
                    <a:pt x="8376" y="6285"/>
                  </a:cubicBezTo>
                  <a:cubicBezTo>
                    <a:pt x="8243" y="6285"/>
                    <a:pt x="8243" y="6285"/>
                    <a:pt x="8243" y="6285"/>
                  </a:cubicBezTo>
                  <a:cubicBezTo>
                    <a:pt x="8243" y="6180"/>
                    <a:pt x="8243" y="6180"/>
                    <a:pt x="8243" y="6180"/>
                  </a:cubicBezTo>
                  <a:cubicBezTo>
                    <a:pt x="8243" y="6127"/>
                    <a:pt x="8260" y="6103"/>
                    <a:pt x="8295" y="6103"/>
                  </a:cubicBezTo>
                  <a:cubicBezTo>
                    <a:pt x="8322" y="6103"/>
                    <a:pt x="8338" y="6120"/>
                    <a:pt x="8339" y="6169"/>
                  </a:cubicBezTo>
                  <a:cubicBezTo>
                    <a:pt x="8434" y="6169"/>
                    <a:pt x="8434" y="6169"/>
                    <a:pt x="8434" y="6169"/>
                  </a:cubicBezTo>
                  <a:lnTo>
                    <a:pt x="8434" y="6054"/>
                  </a:lnTo>
                  <a:close/>
                  <a:moveTo>
                    <a:pt x="7697" y="6338"/>
                  </a:moveTo>
                  <a:cubicBezTo>
                    <a:pt x="7756" y="6338"/>
                    <a:pt x="7778" y="6380"/>
                    <a:pt x="7778" y="6513"/>
                  </a:cubicBezTo>
                  <a:cubicBezTo>
                    <a:pt x="7607" y="6513"/>
                    <a:pt x="7607" y="6513"/>
                    <a:pt x="7607" y="6513"/>
                  </a:cubicBezTo>
                  <a:cubicBezTo>
                    <a:pt x="7615" y="6379"/>
                    <a:pt x="7642" y="6338"/>
                    <a:pt x="7697" y="6338"/>
                  </a:cubicBezTo>
                  <a:moveTo>
                    <a:pt x="7757" y="6763"/>
                  </a:moveTo>
                  <a:cubicBezTo>
                    <a:pt x="7652" y="6763"/>
                    <a:pt x="7609" y="6712"/>
                    <a:pt x="7606" y="6588"/>
                  </a:cubicBezTo>
                  <a:cubicBezTo>
                    <a:pt x="7940" y="6588"/>
                    <a:pt x="7940" y="6588"/>
                    <a:pt x="7940" y="6588"/>
                  </a:cubicBezTo>
                  <a:cubicBezTo>
                    <a:pt x="7940" y="6541"/>
                    <a:pt x="7940" y="6541"/>
                    <a:pt x="7940" y="6541"/>
                  </a:cubicBezTo>
                  <a:cubicBezTo>
                    <a:pt x="7940" y="6372"/>
                    <a:pt x="7869" y="6270"/>
                    <a:pt x="7697" y="6270"/>
                  </a:cubicBezTo>
                  <a:cubicBezTo>
                    <a:pt x="7538" y="6270"/>
                    <a:pt x="7430" y="6377"/>
                    <a:pt x="7430" y="6562"/>
                  </a:cubicBezTo>
                  <a:cubicBezTo>
                    <a:pt x="7430" y="6749"/>
                    <a:pt x="7530" y="6857"/>
                    <a:pt x="7701" y="6857"/>
                  </a:cubicBezTo>
                  <a:cubicBezTo>
                    <a:pt x="7798" y="6857"/>
                    <a:pt x="7871" y="6827"/>
                    <a:pt x="7930" y="6769"/>
                  </a:cubicBezTo>
                  <a:cubicBezTo>
                    <a:pt x="7903" y="6724"/>
                    <a:pt x="7903" y="6724"/>
                    <a:pt x="7903" y="6724"/>
                  </a:cubicBezTo>
                  <a:cubicBezTo>
                    <a:pt x="7857" y="6749"/>
                    <a:pt x="7804" y="6763"/>
                    <a:pt x="7757" y="6763"/>
                  </a:cubicBezTo>
                  <a:moveTo>
                    <a:pt x="7301" y="6680"/>
                  </a:moveTo>
                  <a:cubicBezTo>
                    <a:pt x="7301" y="6276"/>
                    <a:pt x="7301" y="6276"/>
                    <a:pt x="7301" y="6276"/>
                  </a:cubicBezTo>
                  <a:cubicBezTo>
                    <a:pt x="7275" y="6276"/>
                    <a:pt x="7275" y="6276"/>
                    <a:pt x="7275" y="6276"/>
                  </a:cubicBezTo>
                  <a:cubicBezTo>
                    <a:pt x="7072" y="6314"/>
                    <a:pt x="7072" y="6314"/>
                    <a:pt x="7072" y="6314"/>
                  </a:cubicBezTo>
                  <a:cubicBezTo>
                    <a:pt x="7072" y="6363"/>
                    <a:pt x="7072" y="6363"/>
                    <a:pt x="7072" y="6363"/>
                  </a:cubicBezTo>
                  <a:cubicBezTo>
                    <a:pt x="7126" y="6365"/>
                    <a:pt x="7138" y="6376"/>
                    <a:pt x="7138" y="6456"/>
                  </a:cubicBezTo>
                  <a:cubicBezTo>
                    <a:pt x="7138" y="6712"/>
                    <a:pt x="7138" y="6712"/>
                    <a:pt x="7138" y="6712"/>
                  </a:cubicBezTo>
                  <a:cubicBezTo>
                    <a:pt x="7105" y="6739"/>
                    <a:pt x="7077" y="6753"/>
                    <a:pt x="7039" y="6753"/>
                  </a:cubicBezTo>
                  <a:cubicBezTo>
                    <a:pt x="6989" y="6753"/>
                    <a:pt x="6969" y="6723"/>
                    <a:pt x="6969" y="6664"/>
                  </a:cubicBezTo>
                  <a:cubicBezTo>
                    <a:pt x="6969" y="6276"/>
                    <a:pt x="6969" y="6276"/>
                    <a:pt x="6969" y="6276"/>
                  </a:cubicBezTo>
                  <a:cubicBezTo>
                    <a:pt x="6943" y="6276"/>
                    <a:pt x="6943" y="6276"/>
                    <a:pt x="6943" y="6276"/>
                  </a:cubicBezTo>
                  <a:cubicBezTo>
                    <a:pt x="6741" y="6314"/>
                    <a:pt x="6741" y="6314"/>
                    <a:pt x="6741" y="6314"/>
                  </a:cubicBezTo>
                  <a:cubicBezTo>
                    <a:pt x="6741" y="6363"/>
                    <a:pt x="6741" y="6363"/>
                    <a:pt x="6741" y="6363"/>
                  </a:cubicBezTo>
                  <a:cubicBezTo>
                    <a:pt x="6795" y="6365"/>
                    <a:pt x="6806" y="6376"/>
                    <a:pt x="6806" y="6456"/>
                  </a:cubicBezTo>
                  <a:cubicBezTo>
                    <a:pt x="6806" y="6702"/>
                    <a:pt x="6806" y="6702"/>
                    <a:pt x="6806" y="6702"/>
                  </a:cubicBezTo>
                  <a:cubicBezTo>
                    <a:pt x="6806" y="6811"/>
                    <a:pt x="6868" y="6858"/>
                    <a:pt x="6963" y="6858"/>
                  </a:cubicBezTo>
                  <a:cubicBezTo>
                    <a:pt x="7046" y="6858"/>
                    <a:pt x="7104" y="6822"/>
                    <a:pt x="7147" y="6769"/>
                  </a:cubicBezTo>
                  <a:cubicBezTo>
                    <a:pt x="7150" y="6811"/>
                    <a:pt x="7166" y="6841"/>
                    <a:pt x="7177" y="6858"/>
                  </a:cubicBezTo>
                  <a:cubicBezTo>
                    <a:pt x="7193" y="6858"/>
                    <a:pt x="7193" y="6858"/>
                    <a:pt x="7193" y="6858"/>
                  </a:cubicBezTo>
                  <a:cubicBezTo>
                    <a:pt x="7369" y="6818"/>
                    <a:pt x="7369" y="6818"/>
                    <a:pt x="7369" y="6818"/>
                  </a:cubicBezTo>
                  <a:cubicBezTo>
                    <a:pt x="7369" y="6773"/>
                    <a:pt x="7369" y="6773"/>
                    <a:pt x="7369" y="6773"/>
                  </a:cubicBezTo>
                  <a:cubicBezTo>
                    <a:pt x="7313" y="6769"/>
                    <a:pt x="7301" y="6760"/>
                    <a:pt x="7301" y="6680"/>
                  </a:cubicBezTo>
                  <a:moveTo>
                    <a:pt x="6438" y="6338"/>
                  </a:moveTo>
                  <a:cubicBezTo>
                    <a:pt x="6497" y="6338"/>
                    <a:pt x="6519" y="6380"/>
                    <a:pt x="6519" y="6513"/>
                  </a:cubicBezTo>
                  <a:cubicBezTo>
                    <a:pt x="6348" y="6513"/>
                    <a:pt x="6348" y="6513"/>
                    <a:pt x="6348" y="6513"/>
                  </a:cubicBezTo>
                  <a:cubicBezTo>
                    <a:pt x="6356" y="6379"/>
                    <a:pt x="6383" y="6338"/>
                    <a:pt x="6438" y="6338"/>
                  </a:cubicBezTo>
                  <a:moveTo>
                    <a:pt x="6498" y="6763"/>
                  </a:moveTo>
                  <a:cubicBezTo>
                    <a:pt x="6393" y="6763"/>
                    <a:pt x="6350" y="6712"/>
                    <a:pt x="6347" y="6588"/>
                  </a:cubicBezTo>
                  <a:cubicBezTo>
                    <a:pt x="6681" y="6588"/>
                    <a:pt x="6681" y="6588"/>
                    <a:pt x="6681" y="6588"/>
                  </a:cubicBezTo>
                  <a:cubicBezTo>
                    <a:pt x="6681" y="6541"/>
                    <a:pt x="6681" y="6541"/>
                    <a:pt x="6681" y="6541"/>
                  </a:cubicBezTo>
                  <a:cubicBezTo>
                    <a:pt x="6681" y="6372"/>
                    <a:pt x="6610" y="6270"/>
                    <a:pt x="6438" y="6270"/>
                  </a:cubicBezTo>
                  <a:cubicBezTo>
                    <a:pt x="6279" y="6270"/>
                    <a:pt x="6171" y="6377"/>
                    <a:pt x="6171" y="6562"/>
                  </a:cubicBezTo>
                  <a:cubicBezTo>
                    <a:pt x="6171" y="6749"/>
                    <a:pt x="6271" y="6857"/>
                    <a:pt x="6442" y="6857"/>
                  </a:cubicBezTo>
                  <a:cubicBezTo>
                    <a:pt x="6539" y="6857"/>
                    <a:pt x="6612" y="6827"/>
                    <a:pt x="6671" y="6769"/>
                  </a:cubicBezTo>
                  <a:cubicBezTo>
                    <a:pt x="6644" y="6724"/>
                    <a:pt x="6644" y="6724"/>
                    <a:pt x="6644" y="6724"/>
                  </a:cubicBezTo>
                  <a:cubicBezTo>
                    <a:pt x="6598" y="6749"/>
                    <a:pt x="6545" y="6763"/>
                    <a:pt x="6498" y="6763"/>
                  </a:cubicBezTo>
                  <a:moveTo>
                    <a:pt x="6044" y="6717"/>
                  </a:moveTo>
                  <a:cubicBezTo>
                    <a:pt x="6044" y="6276"/>
                    <a:pt x="6044" y="6276"/>
                    <a:pt x="6044" y="6276"/>
                  </a:cubicBezTo>
                  <a:cubicBezTo>
                    <a:pt x="6020" y="6276"/>
                    <a:pt x="6020" y="6276"/>
                    <a:pt x="6020" y="6276"/>
                  </a:cubicBezTo>
                  <a:cubicBezTo>
                    <a:pt x="5815" y="6314"/>
                    <a:pt x="5815" y="6314"/>
                    <a:pt x="5815" y="6314"/>
                  </a:cubicBezTo>
                  <a:cubicBezTo>
                    <a:pt x="5815" y="6363"/>
                    <a:pt x="5815" y="6363"/>
                    <a:pt x="5815" y="6363"/>
                  </a:cubicBezTo>
                  <a:cubicBezTo>
                    <a:pt x="5870" y="6365"/>
                    <a:pt x="5881" y="6376"/>
                    <a:pt x="5881" y="6456"/>
                  </a:cubicBezTo>
                  <a:cubicBezTo>
                    <a:pt x="5881" y="6717"/>
                    <a:pt x="5881" y="6717"/>
                    <a:pt x="5881" y="6717"/>
                  </a:cubicBezTo>
                  <a:cubicBezTo>
                    <a:pt x="5881" y="6780"/>
                    <a:pt x="5869" y="6793"/>
                    <a:pt x="5814" y="6794"/>
                  </a:cubicBezTo>
                  <a:cubicBezTo>
                    <a:pt x="5814" y="6844"/>
                    <a:pt x="5814" y="6844"/>
                    <a:pt x="5814" y="6844"/>
                  </a:cubicBezTo>
                  <a:cubicBezTo>
                    <a:pt x="6110" y="6844"/>
                    <a:pt x="6110" y="6844"/>
                    <a:pt x="6110" y="6844"/>
                  </a:cubicBezTo>
                  <a:cubicBezTo>
                    <a:pt x="6110" y="6794"/>
                    <a:pt x="6110" y="6794"/>
                    <a:pt x="6110" y="6794"/>
                  </a:cubicBezTo>
                  <a:cubicBezTo>
                    <a:pt x="6054" y="6793"/>
                    <a:pt x="6044" y="6780"/>
                    <a:pt x="6044" y="6717"/>
                  </a:cubicBezTo>
                  <a:moveTo>
                    <a:pt x="6053" y="6130"/>
                  </a:moveTo>
                  <a:cubicBezTo>
                    <a:pt x="6053" y="6077"/>
                    <a:pt x="6011" y="6034"/>
                    <a:pt x="5958" y="6034"/>
                  </a:cubicBezTo>
                  <a:cubicBezTo>
                    <a:pt x="5903" y="6034"/>
                    <a:pt x="5859" y="6077"/>
                    <a:pt x="5859" y="6130"/>
                  </a:cubicBezTo>
                  <a:cubicBezTo>
                    <a:pt x="5859" y="6184"/>
                    <a:pt x="5903" y="6226"/>
                    <a:pt x="5955" y="6226"/>
                  </a:cubicBezTo>
                  <a:cubicBezTo>
                    <a:pt x="6010" y="6226"/>
                    <a:pt x="6053" y="6184"/>
                    <a:pt x="6053" y="6130"/>
                  </a:cubicBezTo>
                  <a:moveTo>
                    <a:pt x="5670" y="6716"/>
                  </a:moveTo>
                  <a:cubicBezTo>
                    <a:pt x="5670" y="6145"/>
                    <a:pt x="5670" y="6145"/>
                    <a:pt x="5670" y="6145"/>
                  </a:cubicBezTo>
                  <a:cubicBezTo>
                    <a:pt x="5670" y="6095"/>
                    <a:pt x="5662" y="6056"/>
                    <a:pt x="5650" y="6036"/>
                  </a:cubicBezTo>
                  <a:cubicBezTo>
                    <a:pt x="5634" y="6036"/>
                    <a:pt x="5634" y="6036"/>
                    <a:pt x="5634" y="6036"/>
                  </a:cubicBezTo>
                  <a:cubicBezTo>
                    <a:pt x="5435" y="6066"/>
                    <a:pt x="5435" y="6066"/>
                    <a:pt x="5435" y="6066"/>
                  </a:cubicBezTo>
                  <a:cubicBezTo>
                    <a:pt x="5435" y="6115"/>
                    <a:pt x="5435" y="6115"/>
                    <a:pt x="5435" y="6115"/>
                  </a:cubicBezTo>
                  <a:cubicBezTo>
                    <a:pt x="5492" y="6117"/>
                    <a:pt x="5508" y="6128"/>
                    <a:pt x="5508" y="6208"/>
                  </a:cubicBezTo>
                  <a:cubicBezTo>
                    <a:pt x="5508" y="6717"/>
                    <a:pt x="5508" y="6717"/>
                    <a:pt x="5508" y="6717"/>
                  </a:cubicBezTo>
                  <a:cubicBezTo>
                    <a:pt x="5508" y="6780"/>
                    <a:pt x="5496" y="6793"/>
                    <a:pt x="5440" y="6794"/>
                  </a:cubicBezTo>
                  <a:cubicBezTo>
                    <a:pt x="5440" y="6844"/>
                    <a:pt x="5440" y="6844"/>
                    <a:pt x="5440" y="6844"/>
                  </a:cubicBezTo>
                  <a:cubicBezTo>
                    <a:pt x="5738" y="6844"/>
                    <a:pt x="5738" y="6844"/>
                    <a:pt x="5738" y="6844"/>
                  </a:cubicBezTo>
                  <a:cubicBezTo>
                    <a:pt x="5738" y="6794"/>
                    <a:pt x="5738" y="6794"/>
                    <a:pt x="5738" y="6794"/>
                  </a:cubicBezTo>
                  <a:cubicBezTo>
                    <a:pt x="5681" y="6793"/>
                    <a:pt x="5670" y="6779"/>
                    <a:pt x="5670" y="6716"/>
                  </a:cubicBezTo>
                  <a:moveTo>
                    <a:pt x="5301" y="6717"/>
                  </a:moveTo>
                  <a:cubicBezTo>
                    <a:pt x="5301" y="6276"/>
                    <a:pt x="5301" y="6276"/>
                    <a:pt x="5301" y="6276"/>
                  </a:cubicBezTo>
                  <a:cubicBezTo>
                    <a:pt x="5277" y="6276"/>
                    <a:pt x="5277" y="6276"/>
                    <a:pt x="5277" y="6276"/>
                  </a:cubicBezTo>
                  <a:cubicBezTo>
                    <a:pt x="5071" y="6314"/>
                    <a:pt x="5071" y="6314"/>
                    <a:pt x="5071" y="6314"/>
                  </a:cubicBezTo>
                  <a:cubicBezTo>
                    <a:pt x="5071" y="6363"/>
                    <a:pt x="5071" y="6363"/>
                    <a:pt x="5071" y="6363"/>
                  </a:cubicBezTo>
                  <a:cubicBezTo>
                    <a:pt x="5126" y="6365"/>
                    <a:pt x="5137" y="6376"/>
                    <a:pt x="5137" y="6456"/>
                  </a:cubicBezTo>
                  <a:cubicBezTo>
                    <a:pt x="5137" y="6717"/>
                    <a:pt x="5137" y="6717"/>
                    <a:pt x="5137" y="6717"/>
                  </a:cubicBezTo>
                  <a:cubicBezTo>
                    <a:pt x="5137" y="6780"/>
                    <a:pt x="5125" y="6793"/>
                    <a:pt x="5070" y="6794"/>
                  </a:cubicBezTo>
                  <a:cubicBezTo>
                    <a:pt x="5070" y="6844"/>
                    <a:pt x="5070" y="6844"/>
                    <a:pt x="5070" y="6844"/>
                  </a:cubicBezTo>
                  <a:cubicBezTo>
                    <a:pt x="5367" y="6844"/>
                    <a:pt x="5367" y="6844"/>
                    <a:pt x="5367" y="6844"/>
                  </a:cubicBezTo>
                  <a:cubicBezTo>
                    <a:pt x="5367" y="6794"/>
                    <a:pt x="5367" y="6794"/>
                    <a:pt x="5367" y="6794"/>
                  </a:cubicBezTo>
                  <a:cubicBezTo>
                    <a:pt x="5311" y="6793"/>
                    <a:pt x="5301" y="6780"/>
                    <a:pt x="5301" y="6717"/>
                  </a:cubicBezTo>
                  <a:moveTo>
                    <a:pt x="5310" y="6130"/>
                  </a:moveTo>
                  <a:cubicBezTo>
                    <a:pt x="5310" y="6077"/>
                    <a:pt x="5268" y="6034"/>
                    <a:pt x="5214" y="6034"/>
                  </a:cubicBezTo>
                  <a:cubicBezTo>
                    <a:pt x="5159" y="6034"/>
                    <a:pt x="5115" y="6077"/>
                    <a:pt x="5115" y="6130"/>
                  </a:cubicBezTo>
                  <a:cubicBezTo>
                    <a:pt x="5115" y="6184"/>
                    <a:pt x="5159" y="6226"/>
                    <a:pt x="5212" y="6226"/>
                  </a:cubicBezTo>
                  <a:cubicBezTo>
                    <a:pt x="5267" y="6226"/>
                    <a:pt x="5310" y="6184"/>
                    <a:pt x="5310" y="6130"/>
                  </a:cubicBezTo>
                  <a:moveTo>
                    <a:pt x="4601" y="6423"/>
                  </a:moveTo>
                  <a:cubicBezTo>
                    <a:pt x="4629" y="6404"/>
                    <a:pt x="4659" y="6387"/>
                    <a:pt x="4701" y="6387"/>
                  </a:cubicBezTo>
                  <a:cubicBezTo>
                    <a:pt x="4743" y="6387"/>
                    <a:pt x="4767" y="6410"/>
                    <a:pt x="4767" y="6476"/>
                  </a:cubicBezTo>
                  <a:cubicBezTo>
                    <a:pt x="4767" y="6721"/>
                    <a:pt x="4767" y="6721"/>
                    <a:pt x="4767" y="6721"/>
                  </a:cubicBezTo>
                  <a:cubicBezTo>
                    <a:pt x="4767" y="6780"/>
                    <a:pt x="4761" y="6794"/>
                    <a:pt x="4706" y="6794"/>
                  </a:cubicBezTo>
                  <a:cubicBezTo>
                    <a:pt x="4706" y="6844"/>
                    <a:pt x="4706" y="6844"/>
                    <a:pt x="4706" y="6844"/>
                  </a:cubicBezTo>
                  <a:cubicBezTo>
                    <a:pt x="4995" y="6844"/>
                    <a:pt x="4995" y="6844"/>
                    <a:pt x="4995" y="6844"/>
                  </a:cubicBezTo>
                  <a:cubicBezTo>
                    <a:pt x="4995" y="6794"/>
                    <a:pt x="4995" y="6794"/>
                    <a:pt x="4995" y="6794"/>
                  </a:cubicBezTo>
                  <a:cubicBezTo>
                    <a:pt x="4942" y="6793"/>
                    <a:pt x="4930" y="6780"/>
                    <a:pt x="4930" y="6717"/>
                  </a:cubicBezTo>
                  <a:cubicBezTo>
                    <a:pt x="4930" y="6437"/>
                    <a:pt x="4930" y="6437"/>
                    <a:pt x="4930" y="6437"/>
                  </a:cubicBezTo>
                  <a:cubicBezTo>
                    <a:pt x="4930" y="6324"/>
                    <a:pt x="4862" y="6271"/>
                    <a:pt x="4774" y="6271"/>
                  </a:cubicBezTo>
                  <a:cubicBezTo>
                    <a:pt x="4696" y="6271"/>
                    <a:pt x="4635" y="6310"/>
                    <a:pt x="4588" y="6368"/>
                  </a:cubicBezTo>
                  <a:cubicBezTo>
                    <a:pt x="4565" y="6308"/>
                    <a:pt x="4510" y="6271"/>
                    <a:pt x="4446" y="6271"/>
                  </a:cubicBezTo>
                  <a:cubicBezTo>
                    <a:pt x="4366" y="6271"/>
                    <a:pt x="4311" y="6310"/>
                    <a:pt x="4264" y="6366"/>
                  </a:cubicBezTo>
                  <a:cubicBezTo>
                    <a:pt x="4261" y="6325"/>
                    <a:pt x="4243" y="6285"/>
                    <a:pt x="4235" y="6270"/>
                  </a:cubicBezTo>
                  <a:cubicBezTo>
                    <a:pt x="4218" y="6270"/>
                    <a:pt x="4218" y="6270"/>
                    <a:pt x="4218" y="6270"/>
                  </a:cubicBezTo>
                  <a:cubicBezTo>
                    <a:pt x="4041" y="6314"/>
                    <a:pt x="4041" y="6314"/>
                    <a:pt x="4041" y="6314"/>
                  </a:cubicBezTo>
                  <a:cubicBezTo>
                    <a:pt x="4041" y="6363"/>
                    <a:pt x="4041" y="6363"/>
                    <a:pt x="4041" y="6363"/>
                  </a:cubicBezTo>
                  <a:cubicBezTo>
                    <a:pt x="4096" y="6365"/>
                    <a:pt x="4107" y="6376"/>
                    <a:pt x="4107" y="6456"/>
                  </a:cubicBezTo>
                  <a:cubicBezTo>
                    <a:pt x="4107" y="6717"/>
                    <a:pt x="4107" y="6717"/>
                    <a:pt x="4107" y="6717"/>
                  </a:cubicBezTo>
                  <a:cubicBezTo>
                    <a:pt x="4107" y="6780"/>
                    <a:pt x="4095" y="6793"/>
                    <a:pt x="4040" y="6794"/>
                  </a:cubicBezTo>
                  <a:cubicBezTo>
                    <a:pt x="4040" y="6844"/>
                    <a:pt x="4040" y="6844"/>
                    <a:pt x="4040" y="6844"/>
                  </a:cubicBezTo>
                  <a:cubicBezTo>
                    <a:pt x="4331" y="6844"/>
                    <a:pt x="4331" y="6844"/>
                    <a:pt x="4331" y="6844"/>
                  </a:cubicBezTo>
                  <a:cubicBezTo>
                    <a:pt x="4331" y="6794"/>
                    <a:pt x="4331" y="6794"/>
                    <a:pt x="4331" y="6794"/>
                  </a:cubicBezTo>
                  <a:cubicBezTo>
                    <a:pt x="4276" y="6794"/>
                    <a:pt x="4271" y="6780"/>
                    <a:pt x="4271" y="6721"/>
                  </a:cubicBezTo>
                  <a:cubicBezTo>
                    <a:pt x="4271" y="6426"/>
                    <a:pt x="4271" y="6426"/>
                    <a:pt x="4271" y="6426"/>
                  </a:cubicBezTo>
                  <a:cubicBezTo>
                    <a:pt x="4299" y="6405"/>
                    <a:pt x="4329" y="6387"/>
                    <a:pt x="4373" y="6387"/>
                  </a:cubicBezTo>
                  <a:cubicBezTo>
                    <a:pt x="4415" y="6387"/>
                    <a:pt x="4439" y="6410"/>
                    <a:pt x="4439" y="6476"/>
                  </a:cubicBezTo>
                  <a:cubicBezTo>
                    <a:pt x="4439" y="6721"/>
                    <a:pt x="4439" y="6721"/>
                    <a:pt x="4439" y="6721"/>
                  </a:cubicBezTo>
                  <a:cubicBezTo>
                    <a:pt x="4439" y="6780"/>
                    <a:pt x="4432" y="6794"/>
                    <a:pt x="4377" y="6794"/>
                  </a:cubicBezTo>
                  <a:cubicBezTo>
                    <a:pt x="4377" y="6844"/>
                    <a:pt x="4377" y="6844"/>
                    <a:pt x="4377" y="6844"/>
                  </a:cubicBezTo>
                  <a:cubicBezTo>
                    <a:pt x="4662" y="6844"/>
                    <a:pt x="4662" y="6844"/>
                    <a:pt x="4662" y="6844"/>
                  </a:cubicBezTo>
                  <a:cubicBezTo>
                    <a:pt x="4662" y="6794"/>
                    <a:pt x="4662" y="6794"/>
                    <a:pt x="4662" y="6794"/>
                  </a:cubicBezTo>
                  <a:cubicBezTo>
                    <a:pt x="4609" y="6793"/>
                    <a:pt x="4601" y="6780"/>
                    <a:pt x="4601" y="6721"/>
                  </a:cubicBezTo>
                  <a:lnTo>
                    <a:pt x="4601" y="6423"/>
                  </a:lnTo>
                  <a:close/>
                  <a:moveTo>
                    <a:pt x="12369" y="5005"/>
                  </a:moveTo>
                  <a:cubicBezTo>
                    <a:pt x="12129" y="5005"/>
                    <a:pt x="12129" y="5005"/>
                    <a:pt x="12129" y="5005"/>
                  </a:cubicBezTo>
                  <a:cubicBezTo>
                    <a:pt x="12133" y="4897"/>
                    <a:pt x="12175" y="4842"/>
                    <a:pt x="12250" y="4842"/>
                  </a:cubicBezTo>
                  <a:cubicBezTo>
                    <a:pt x="12290" y="4842"/>
                    <a:pt x="12327" y="4860"/>
                    <a:pt x="12345" y="4889"/>
                  </a:cubicBezTo>
                  <a:cubicBezTo>
                    <a:pt x="12360" y="4914"/>
                    <a:pt x="12368" y="4949"/>
                    <a:pt x="12369" y="5005"/>
                  </a:cubicBezTo>
                  <a:moveTo>
                    <a:pt x="12456" y="5067"/>
                  </a:moveTo>
                  <a:cubicBezTo>
                    <a:pt x="12456" y="5056"/>
                    <a:pt x="12456" y="5056"/>
                    <a:pt x="12456" y="5056"/>
                  </a:cubicBezTo>
                  <a:cubicBezTo>
                    <a:pt x="12456" y="4931"/>
                    <a:pt x="12441" y="4881"/>
                    <a:pt x="12396" y="4835"/>
                  </a:cubicBezTo>
                  <a:cubicBezTo>
                    <a:pt x="12360" y="4798"/>
                    <a:pt x="12311" y="4779"/>
                    <a:pt x="12254" y="4779"/>
                  </a:cubicBezTo>
                  <a:cubicBezTo>
                    <a:pt x="12191" y="4779"/>
                    <a:pt x="12140" y="4802"/>
                    <a:pt x="12098" y="4851"/>
                  </a:cubicBezTo>
                  <a:cubicBezTo>
                    <a:pt x="12054" y="4903"/>
                    <a:pt x="12035" y="4960"/>
                    <a:pt x="12035" y="5048"/>
                  </a:cubicBezTo>
                  <a:cubicBezTo>
                    <a:pt x="12035" y="5222"/>
                    <a:pt x="12122" y="5327"/>
                    <a:pt x="12267" y="5327"/>
                  </a:cubicBezTo>
                  <a:cubicBezTo>
                    <a:pt x="12334" y="5327"/>
                    <a:pt x="12397" y="5304"/>
                    <a:pt x="12443" y="5262"/>
                  </a:cubicBezTo>
                  <a:cubicBezTo>
                    <a:pt x="12412" y="5209"/>
                    <a:pt x="12412" y="5209"/>
                    <a:pt x="12412" y="5209"/>
                  </a:cubicBezTo>
                  <a:cubicBezTo>
                    <a:pt x="12375" y="5243"/>
                    <a:pt x="12334" y="5259"/>
                    <a:pt x="12284" y="5259"/>
                  </a:cubicBezTo>
                  <a:cubicBezTo>
                    <a:pt x="12231" y="5259"/>
                    <a:pt x="12183" y="5240"/>
                    <a:pt x="12153" y="5195"/>
                  </a:cubicBezTo>
                  <a:cubicBezTo>
                    <a:pt x="12136" y="5167"/>
                    <a:pt x="12129" y="5129"/>
                    <a:pt x="12129" y="5080"/>
                  </a:cubicBezTo>
                  <a:cubicBezTo>
                    <a:pt x="12129" y="5067"/>
                    <a:pt x="12129" y="5067"/>
                    <a:pt x="12129" y="5067"/>
                  </a:cubicBezTo>
                  <a:lnTo>
                    <a:pt x="12456" y="5067"/>
                  </a:lnTo>
                  <a:close/>
                  <a:moveTo>
                    <a:pt x="11802" y="5182"/>
                  </a:moveTo>
                  <a:cubicBezTo>
                    <a:pt x="11802" y="5182"/>
                    <a:pt x="11793" y="5204"/>
                    <a:pt x="11771" y="5220"/>
                  </a:cubicBezTo>
                  <a:cubicBezTo>
                    <a:pt x="11737" y="5244"/>
                    <a:pt x="11713" y="5253"/>
                    <a:pt x="11670" y="5253"/>
                  </a:cubicBezTo>
                  <a:cubicBezTo>
                    <a:pt x="11621" y="5253"/>
                    <a:pt x="11589" y="5236"/>
                    <a:pt x="11565" y="5192"/>
                  </a:cubicBezTo>
                  <a:cubicBezTo>
                    <a:pt x="11548" y="5162"/>
                    <a:pt x="11544" y="5117"/>
                    <a:pt x="11544" y="5056"/>
                  </a:cubicBezTo>
                  <a:cubicBezTo>
                    <a:pt x="11544" y="4982"/>
                    <a:pt x="11552" y="4944"/>
                    <a:pt x="11577" y="4904"/>
                  </a:cubicBezTo>
                  <a:cubicBezTo>
                    <a:pt x="11599" y="4869"/>
                    <a:pt x="11634" y="4850"/>
                    <a:pt x="11675" y="4850"/>
                  </a:cubicBezTo>
                  <a:cubicBezTo>
                    <a:pt x="11737" y="4850"/>
                    <a:pt x="11776" y="4868"/>
                    <a:pt x="11802" y="4904"/>
                  </a:cubicBezTo>
                  <a:lnTo>
                    <a:pt x="11802" y="5182"/>
                  </a:lnTo>
                  <a:close/>
                  <a:moveTo>
                    <a:pt x="11901" y="5315"/>
                  </a:moveTo>
                  <a:cubicBezTo>
                    <a:pt x="11889" y="5285"/>
                    <a:pt x="11885" y="5237"/>
                    <a:pt x="11885" y="5146"/>
                  </a:cubicBezTo>
                  <a:cubicBezTo>
                    <a:pt x="11885" y="4562"/>
                    <a:pt x="11885" y="4562"/>
                    <a:pt x="11885" y="4562"/>
                  </a:cubicBezTo>
                  <a:cubicBezTo>
                    <a:pt x="11803" y="4548"/>
                    <a:pt x="11803" y="4548"/>
                    <a:pt x="11803" y="4548"/>
                  </a:cubicBezTo>
                  <a:cubicBezTo>
                    <a:pt x="11803" y="4768"/>
                    <a:pt x="11803" y="4768"/>
                    <a:pt x="11803" y="4768"/>
                  </a:cubicBezTo>
                  <a:cubicBezTo>
                    <a:pt x="11803" y="4806"/>
                    <a:pt x="11804" y="4849"/>
                    <a:pt x="11804" y="4849"/>
                  </a:cubicBezTo>
                  <a:cubicBezTo>
                    <a:pt x="11773" y="4807"/>
                    <a:pt x="11721" y="4783"/>
                    <a:pt x="11662" y="4783"/>
                  </a:cubicBezTo>
                  <a:cubicBezTo>
                    <a:pt x="11625" y="4783"/>
                    <a:pt x="11595" y="4792"/>
                    <a:pt x="11562" y="4815"/>
                  </a:cubicBezTo>
                  <a:cubicBezTo>
                    <a:pt x="11490" y="4865"/>
                    <a:pt x="11453" y="4947"/>
                    <a:pt x="11453" y="5058"/>
                  </a:cubicBezTo>
                  <a:cubicBezTo>
                    <a:pt x="11453" y="5225"/>
                    <a:pt x="11531" y="5323"/>
                    <a:pt x="11667" y="5323"/>
                  </a:cubicBezTo>
                  <a:cubicBezTo>
                    <a:pt x="11728" y="5323"/>
                    <a:pt x="11768" y="5305"/>
                    <a:pt x="11805" y="5262"/>
                  </a:cubicBezTo>
                  <a:cubicBezTo>
                    <a:pt x="11806" y="5289"/>
                    <a:pt x="11817" y="5315"/>
                    <a:pt x="11817" y="5315"/>
                  </a:cubicBezTo>
                  <a:lnTo>
                    <a:pt x="11901" y="5315"/>
                  </a:lnTo>
                  <a:close/>
                  <a:moveTo>
                    <a:pt x="11121" y="4782"/>
                  </a:moveTo>
                  <a:cubicBezTo>
                    <a:pt x="11121" y="4782"/>
                    <a:pt x="11107" y="4776"/>
                    <a:pt x="11093" y="4776"/>
                  </a:cubicBezTo>
                  <a:cubicBezTo>
                    <a:pt x="11039" y="4776"/>
                    <a:pt x="10984" y="4810"/>
                    <a:pt x="10946" y="4863"/>
                  </a:cubicBezTo>
                  <a:cubicBezTo>
                    <a:pt x="10949" y="4819"/>
                    <a:pt x="10929" y="4779"/>
                    <a:pt x="10929" y="4779"/>
                  </a:cubicBezTo>
                  <a:cubicBezTo>
                    <a:pt x="10847" y="4801"/>
                    <a:pt x="10847" y="4801"/>
                    <a:pt x="10847" y="4801"/>
                  </a:cubicBezTo>
                  <a:cubicBezTo>
                    <a:pt x="10847" y="4801"/>
                    <a:pt x="10865" y="4835"/>
                    <a:pt x="10865" y="4912"/>
                  </a:cubicBezTo>
                  <a:cubicBezTo>
                    <a:pt x="10865" y="5315"/>
                    <a:pt x="10865" y="5315"/>
                    <a:pt x="10865" y="5315"/>
                  </a:cubicBezTo>
                  <a:cubicBezTo>
                    <a:pt x="10947" y="5315"/>
                    <a:pt x="10947" y="5315"/>
                    <a:pt x="10947" y="5315"/>
                  </a:cubicBezTo>
                  <a:cubicBezTo>
                    <a:pt x="10947" y="4988"/>
                    <a:pt x="10947" y="4988"/>
                    <a:pt x="10947" y="4988"/>
                  </a:cubicBezTo>
                  <a:cubicBezTo>
                    <a:pt x="10947" y="4944"/>
                    <a:pt x="10953" y="4929"/>
                    <a:pt x="10977" y="4904"/>
                  </a:cubicBezTo>
                  <a:cubicBezTo>
                    <a:pt x="11001" y="4880"/>
                    <a:pt x="11033" y="4867"/>
                    <a:pt x="11064" y="4867"/>
                  </a:cubicBezTo>
                  <a:cubicBezTo>
                    <a:pt x="11073" y="4867"/>
                    <a:pt x="11082" y="4869"/>
                    <a:pt x="11088" y="4871"/>
                  </a:cubicBezTo>
                  <a:lnTo>
                    <a:pt x="11121" y="4782"/>
                  </a:lnTo>
                  <a:close/>
                  <a:moveTo>
                    <a:pt x="10624" y="5068"/>
                  </a:moveTo>
                  <a:cubicBezTo>
                    <a:pt x="10624" y="5120"/>
                    <a:pt x="10619" y="5149"/>
                    <a:pt x="10608" y="5182"/>
                  </a:cubicBezTo>
                  <a:cubicBezTo>
                    <a:pt x="10590" y="5232"/>
                    <a:pt x="10549" y="5261"/>
                    <a:pt x="10494" y="5261"/>
                  </a:cubicBezTo>
                  <a:cubicBezTo>
                    <a:pt x="10449" y="5261"/>
                    <a:pt x="10407" y="5240"/>
                    <a:pt x="10388" y="5208"/>
                  </a:cubicBezTo>
                  <a:cubicBezTo>
                    <a:pt x="10368" y="5176"/>
                    <a:pt x="10355" y="5110"/>
                    <a:pt x="10355" y="5037"/>
                  </a:cubicBezTo>
                  <a:cubicBezTo>
                    <a:pt x="10355" y="4975"/>
                    <a:pt x="10364" y="4933"/>
                    <a:pt x="10381" y="4900"/>
                  </a:cubicBezTo>
                  <a:cubicBezTo>
                    <a:pt x="10399" y="4866"/>
                    <a:pt x="10442" y="4844"/>
                    <a:pt x="10488" y="4844"/>
                  </a:cubicBezTo>
                  <a:cubicBezTo>
                    <a:pt x="10531" y="4844"/>
                    <a:pt x="10577" y="4865"/>
                    <a:pt x="10599" y="4911"/>
                  </a:cubicBezTo>
                  <a:cubicBezTo>
                    <a:pt x="10616" y="4945"/>
                    <a:pt x="10624" y="4995"/>
                    <a:pt x="10624" y="5068"/>
                  </a:cubicBezTo>
                  <a:moveTo>
                    <a:pt x="10717" y="5062"/>
                  </a:moveTo>
                  <a:cubicBezTo>
                    <a:pt x="10717" y="4977"/>
                    <a:pt x="10701" y="4915"/>
                    <a:pt x="10669" y="4868"/>
                  </a:cubicBezTo>
                  <a:cubicBezTo>
                    <a:pt x="10633" y="4816"/>
                    <a:pt x="10576" y="4776"/>
                    <a:pt x="10489" y="4776"/>
                  </a:cubicBezTo>
                  <a:cubicBezTo>
                    <a:pt x="10351" y="4776"/>
                    <a:pt x="10266" y="4880"/>
                    <a:pt x="10266" y="5051"/>
                  </a:cubicBezTo>
                  <a:cubicBezTo>
                    <a:pt x="10266" y="5223"/>
                    <a:pt x="10348" y="5329"/>
                    <a:pt x="10492" y="5329"/>
                  </a:cubicBezTo>
                  <a:cubicBezTo>
                    <a:pt x="10624" y="5329"/>
                    <a:pt x="10717" y="5237"/>
                    <a:pt x="10717" y="5062"/>
                  </a:cubicBezTo>
                  <a:moveTo>
                    <a:pt x="10052" y="5068"/>
                  </a:moveTo>
                  <a:cubicBezTo>
                    <a:pt x="10052" y="5120"/>
                    <a:pt x="10048" y="5149"/>
                    <a:pt x="10037" y="5182"/>
                  </a:cubicBezTo>
                  <a:cubicBezTo>
                    <a:pt x="10019" y="5232"/>
                    <a:pt x="9978" y="5261"/>
                    <a:pt x="9923" y="5261"/>
                  </a:cubicBezTo>
                  <a:cubicBezTo>
                    <a:pt x="9878" y="5261"/>
                    <a:pt x="9836" y="5240"/>
                    <a:pt x="9817" y="5208"/>
                  </a:cubicBezTo>
                  <a:cubicBezTo>
                    <a:pt x="9797" y="5176"/>
                    <a:pt x="9784" y="5110"/>
                    <a:pt x="9784" y="5037"/>
                  </a:cubicBezTo>
                  <a:cubicBezTo>
                    <a:pt x="9784" y="4975"/>
                    <a:pt x="9793" y="4933"/>
                    <a:pt x="9810" y="4900"/>
                  </a:cubicBezTo>
                  <a:cubicBezTo>
                    <a:pt x="9827" y="4866"/>
                    <a:pt x="9871" y="4844"/>
                    <a:pt x="9917" y="4844"/>
                  </a:cubicBezTo>
                  <a:cubicBezTo>
                    <a:pt x="9960" y="4844"/>
                    <a:pt x="10006" y="4865"/>
                    <a:pt x="10028" y="4911"/>
                  </a:cubicBezTo>
                  <a:cubicBezTo>
                    <a:pt x="10045" y="4945"/>
                    <a:pt x="10052" y="4995"/>
                    <a:pt x="10052" y="5068"/>
                  </a:cubicBezTo>
                  <a:moveTo>
                    <a:pt x="10146" y="5062"/>
                  </a:moveTo>
                  <a:cubicBezTo>
                    <a:pt x="10146" y="4977"/>
                    <a:pt x="10130" y="4915"/>
                    <a:pt x="10098" y="4868"/>
                  </a:cubicBezTo>
                  <a:cubicBezTo>
                    <a:pt x="10062" y="4816"/>
                    <a:pt x="10005" y="4776"/>
                    <a:pt x="9918" y="4776"/>
                  </a:cubicBezTo>
                  <a:cubicBezTo>
                    <a:pt x="9780" y="4776"/>
                    <a:pt x="9695" y="4880"/>
                    <a:pt x="9695" y="5051"/>
                  </a:cubicBezTo>
                  <a:cubicBezTo>
                    <a:pt x="9695" y="5223"/>
                    <a:pt x="9777" y="5329"/>
                    <a:pt x="9921" y="5329"/>
                  </a:cubicBezTo>
                  <a:cubicBezTo>
                    <a:pt x="10052" y="5329"/>
                    <a:pt x="10146" y="5237"/>
                    <a:pt x="10146" y="5062"/>
                  </a:cubicBezTo>
                  <a:moveTo>
                    <a:pt x="9629" y="4792"/>
                  </a:moveTo>
                  <a:cubicBezTo>
                    <a:pt x="9541" y="4792"/>
                    <a:pt x="9541" y="4792"/>
                    <a:pt x="9541" y="4792"/>
                  </a:cubicBezTo>
                  <a:cubicBezTo>
                    <a:pt x="9422" y="5140"/>
                    <a:pt x="9422" y="5140"/>
                    <a:pt x="9422" y="5140"/>
                  </a:cubicBezTo>
                  <a:cubicBezTo>
                    <a:pt x="9405" y="5187"/>
                    <a:pt x="9396" y="5228"/>
                    <a:pt x="9396" y="5228"/>
                  </a:cubicBezTo>
                  <a:cubicBezTo>
                    <a:pt x="9394" y="5228"/>
                    <a:pt x="9394" y="5228"/>
                    <a:pt x="9394" y="5228"/>
                  </a:cubicBezTo>
                  <a:cubicBezTo>
                    <a:pt x="9394" y="5228"/>
                    <a:pt x="9384" y="5182"/>
                    <a:pt x="9369" y="5139"/>
                  </a:cubicBezTo>
                  <a:cubicBezTo>
                    <a:pt x="9247" y="4779"/>
                    <a:pt x="9247" y="4779"/>
                    <a:pt x="9247" y="4779"/>
                  </a:cubicBezTo>
                  <a:cubicBezTo>
                    <a:pt x="9163" y="4796"/>
                    <a:pt x="9163" y="4796"/>
                    <a:pt x="9163" y="4796"/>
                  </a:cubicBezTo>
                  <a:cubicBezTo>
                    <a:pt x="9351" y="5321"/>
                    <a:pt x="9351" y="5321"/>
                    <a:pt x="9351" y="5321"/>
                  </a:cubicBezTo>
                  <a:cubicBezTo>
                    <a:pt x="9432" y="5321"/>
                    <a:pt x="9432" y="5321"/>
                    <a:pt x="9432" y="5321"/>
                  </a:cubicBezTo>
                  <a:lnTo>
                    <a:pt x="9629" y="4792"/>
                  </a:lnTo>
                  <a:close/>
                  <a:moveTo>
                    <a:pt x="8723" y="5005"/>
                  </a:moveTo>
                  <a:cubicBezTo>
                    <a:pt x="8483" y="5005"/>
                    <a:pt x="8483" y="5005"/>
                    <a:pt x="8483" y="5005"/>
                  </a:cubicBezTo>
                  <a:cubicBezTo>
                    <a:pt x="8487" y="4897"/>
                    <a:pt x="8530" y="4842"/>
                    <a:pt x="8604" y="4842"/>
                  </a:cubicBezTo>
                  <a:cubicBezTo>
                    <a:pt x="8644" y="4842"/>
                    <a:pt x="8681" y="4860"/>
                    <a:pt x="8699" y="4889"/>
                  </a:cubicBezTo>
                  <a:cubicBezTo>
                    <a:pt x="8714" y="4914"/>
                    <a:pt x="8722" y="4949"/>
                    <a:pt x="8723" y="5005"/>
                  </a:cubicBezTo>
                  <a:moveTo>
                    <a:pt x="8810" y="5067"/>
                  </a:moveTo>
                  <a:cubicBezTo>
                    <a:pt x="8810" y="5056"/>
                    <a:pt x="8810" y="5056"/>
                    <a:pt x="8810" y="5056"/>
                  </a:cubicBezTo>
                  <a:cubicBezTo>
                    <a:pt x="8810" y="4931"/>
                    <a:pt x="8795" y="4881"/>
                    <a:pt x="8750" y="4835"/>
                  </a:cubicBezTo>
                  <a:cubicBezTo>
                    <a:pt x="8714" y="4798"/>
                    <a:pt x="8665" y="4779"/>
                    <a:pt x="8608" y="4779"/>
                  </a:cubicBezTo>
                  <a:cubicBezTo>
                    <a:pt x="8545" y="4779"/>
                    <a:pt x="8494" y="4802"/>
                    <a:pt x="8452" y="4851"/>
                  </a:cubicBezTo>
                  <a:cubicBezTo>
                    <a:pt x="8408" y="4903"/>
                    <a:pt x="8389" y="4960"/>
                    <a:pt x="8389" y="5048"/>
                  </a:cubicBezTo>
                  <a:cubicBezTo>
                    <a:pt x="8389" y="5222"/>
                    <a:pt x="8476" y="5327"/>
                    <a:pt x="8621" y="5327"/>
                  </a:cubicBezTo>
                  <a:cubicBezTo>
                    <a:pt x="8688" y="5327"/>
                    <a:pt x="8751" y="5304"/>
                    <a:pt x="8797" y="5262"/>
                  </a:cubicBezTo>
                  <a:cubicBezTo>
                    <a:pt x="8766" y="5209"/>
                    <a:pt x="8766" y="5209"/>
                    <a:pt x="8766" y="5209"/>
                  </a:cubicBezTo>
                  <a:cubicBezTo>
                    <a:pt x="8729" y="5243"/>
                    <a:pt x="8688" y="5259"/>
                    <a:pt x="8638" y="5259"/>
                  </a:cubicBezTo>
                  <a:cubicBezTo>
                    <a:pt x="8585" y="5259"/>
                    <a:pt x="8537" y="5240"/>
                    <a:pt x="8507" y="5195"/>
                  </a:cubicBezTo>
                  <a:cubicBezTo>
                    <a:pt x="8490" y="5167"/>
                    <a:pt x="8483" y="5129"/>
                    <a:pt x="8483" y="5080"/>
                  </a:cubicBezTo>
                  <a:cubicBezTo>
                    <a:pt x="8483" y="5067"/>
                    <a:pt x="8483" y="5067"/>
                    <a:pt x="8483" y="5067"/>
                  </a:cubicBezTo>
                  <a:lnTo>
                    <a:pt x="8810" y="5067"/>
                  </a:lnTo>
                  <a:close/>
                  <a:moveTo>
                    <a:pt x="8241" y="5315"/>
                  </a:moveTo>
                  <a:cubicBezTo>
                    <a:pt x="8241" y="4780"/>
                    <a:pt x="8241" y="4780"/>
                    <a:pt x="8241" y="4780"/>
                  </a:cubicBezTo>
                  <a:cubicBezTo>
                    <a:pt x="8156" y="4794"/>
                    <a:pt x="8156" y="4794"/>
                    <a:pt x="8156" y="4794"/>
                  </a:cubicBezTo>
                  <a:cubicBezTo>
                    <a:pt x="8156" y="5315"/>
                    <a:pt x="8156" y="5315"/>
                    <a:pt x="8156" y="5315"/>
                  </a:cubicBezTo>
                  <a:lnTo>
                    <a:pt x="8241" y="5315"/>
                  </a:lnTo>
                  <a:close/>
                  <a:moveTo>
                    <a:pt x="8264" y="4630"/>
                  </a:moveTo>
                  <a:cubicBezTo>
                    <a:pt x="8264" y="4595"/>
                    <a:pt x="8236" y="4566"/>
                    <a:pt x="8200" y="4566"/>
                  </a:cubicBezTo>
                  <a:cubicBezTo>
                    <a:pt x="8164" y="4566"/>
                    <a:pt x="8136" y="4596"/>
                    <a:pt x="8136" y="4631"/>
                  </a:cubicBezTo>
                  <a:cubicBezTo>
                    <a:pt x="8136" y="4666"/>
                    <a:pt x="8164" y="4694"/>
                    <a:pt x="8200" y="4694"/>
                  </a:cubicBezTo>
                  <a:cubicBezTo>
                    <a:pt x="8236" y="4694"/>
                    <a:pt x="8264" y="4666"/>
                    <a:pt x="8264" y="4630"/>
                  </a:cubicBezTo>
                  <a:moveTo>
                    <a:pt x="8020" y="5160"/>
                  </a:moveTo>
                  <a:cubicBezTo>
                    <a:pt x="8020" y="5082"/>
                    <a:pt x="7975" y="5034"/>
                    <a:pt x="7880" y="5014"/>
                  </a:cubicBezTo>
                  <a:cubicBezTo>
                    <a:pt x="7811" y="4999"/>
                    <a:pt x="7811" y="4999"/>
                    <a:pt x="7811" y="4999"/>
                  </a:cubicBezTo>
                  <a:cubicBezTo>
                    <a:pt x="7755" y="4988"/>
                    <a:pt x="7735" y="4963"/>
                    <a:pt x="7735" y="4923"/>
                  </a:cubicBezTo>
                  <a:cubicBezTo>
                    <a:pt x="7735" y="4872"/>
                    <a:pt x="7774" y="4837"/>
                    <a:pt x="7834" y="4837"/>
                  </a:cubicBezTo>
                  <a:cubicBezTo>
                    <a:pt x="7880" y="4837"/>
                    <a:pt x="7919" y="4853"/>
                    <a:pt x="7965" y="4875"/>
                  </a:cubicBezTo>
                  <a:cubicBezTo>
                    <a:pt x="7996" y="4814"/>
                    <a:pt x="7996" y="4814"/>
                    <a:pt x="7996" y="4814"/>
                  </a:cubicBezTo>
                  <a:cubicBezTo>
                    <a:pt x="7952" y="4789"/>
                    <a:pt x="7891" y="4772"/>
                    <a:pt x="7836" y="4772"/>
                  </a:cubicBezTo>
                  <a:cubicBezTo>
                    <a:pt x="7727" y="4772"/>
                    <a:pt x="7650" y="4838"/>
                    <a:pt x="7650" y="4933"/>
                  </a:cubicBezTo>
                  <a:cubicBezTo>
                    <a:pt x="7650" y="5005"/>
                    <a:pt x="7696" y="5059"/>
                    <a:pt x="7782" y="5077"/>
                  </a:cubicBezTo>
                  <a:cubicBezTo>
                    <a:pt x="7848" y="5091"/>
                    <a:pt x="7848" y="5091"/>
                    <a:pt x="7848" y="5091"/>
                  </a:cubicBezTo>
                  <a:cubicBezTo>
                    <a:pt x="7908" y="5103"/>
                    <a:pt x="7934" y="5129"/>
                    <a:pt x="7934" y="5177"/>
                  </a:cubicBezTo>
                  <a:cubicBezTo>
                    <a:pt x="7934" y="5232"/>
                    <a:pt x="7892" y="5267"/>
                    <a:pt x="7828" y="5267"/>
                  </a:cubicBezTo>
                  <a:cubicBezTo>
                    <a:pt x="7770" y="5267"/>
                    <a:pt x="7715" y="5250"/>
                    <a:pt x="7662" y="5218"/>
                  </a:cubicBezTo>
                  <a:cubicBezTo>
                    <a:pt x="7630" y="5279"/>
                    <a:pt x="7630" y="5279"/>
                    <a:pt x="7630" y="5279"/>
                  </a:cubicBezTo>
                  <a:cubicBezTo>
                    <a:pt x="7684" y="5311"/>
                    <a:pt x="7756" y="5331"/>
                    <a:pt x="7822" y="5331"/>
                  </a:cubicBezTo>
                  <a:cubicBezTo>
                    <a:pt x="7940" y="5331"/>
                    <a:pt x="8020" y="5262"/>
                    <a:pt x="8020" y="5160"/>
                  </a:cubicBezTo>
                  <a:moveTo>
                    <a:pt x="7529" y="5160"/>
                  </a:moveTo>
                  <a:cubicBezTo>
                    <a:pt x="7529" y="5082"/>
                    <a:pt x="7484" y="5034"/>
                    <a:pt x="7389" y="5014"/>
                  </a:cubicBezTo>
                  <a:cubicBezTo>
                    <a:pt x="7320" y="4999"/>
                    <a:pt x="7320" y="4999"/>
                    <a:pt x="7320" y="4999"/>
                  </a:cubicBezTo>
                  <a:cubicBezTo>
                    <a:pt x="7264" y="4988"/>
                    <a:pt x="7244" y="4963"/>
                    <a:pt x="7244" y="4923"/>
                  </a:cubicBezTo>
                  <a:cubicBezTo>
                    <a:pt x="7244" y="4872"/>
                    <a:pt x="7283" y="4837"/>
                    <a:pt x="7343" y="4837"/>
                  </a:cubicBezTo>
                  <a:cubicBezTo>
                    <a:pt x="7389" y="4837"/>
                    <a:pt x="7428" y="4853"/>
                    <a:pt x="7474" y="4875"/>
                  </a:cubicBezTo>
                  <a:cubicBezTo>
                    <a:pt x="7505" y="4814"/>
                    <a:pt x="7505" y="4814"/>
                    <a:pt x="7505" y="4814"/>
                  </a:cubicBezTo>
                  <a:cubicBezTo>
                    <a:pt x="7461" y="4789"/>
                    <a:pt x="7400" y="4772"/>
                    <a:pt x="7345" y="4772"/>
                  </a:cubicBezTo>
                  <a:cubicBezTo>
                    <a:pt x="7236" y="4772"/>
                    <a:pt x="7159" y="4838"/>
                    <a:pt x="7159" y="4933"/>
                  </a:cubicBezTo>
                  <a:cubicBezTo>
                    <a:pt x="7159" y="5005"/>
                    <a:pt x="7205" y="5059"/>
                    <a:pt x="7292" y="5077"/>
                  </a:cubicBezTo>
                  <a:cubicBezTo>
                    <a:pt x="7357" y="5091"/>
                    <a:pt x="7357" y="5091"/>
                    <a:pt x="7357" y="5091"/>
                  </a:cubicBezTo>
                  <a:cubicBezTo>
                    <a:pt x="7417" y="5103"/>
                    <a:pt x="7443" y="5129"/>
                    <a:pt x="7443" y="5177"/>
                  </a:cubicBezTo>
                  <a:cubicBezTo>
                    <a:pt x="7443" y="5232"/>
                    <a:pt x="7401" y="5267"/>
                    <a:pt x="7337" y="5267"/>
                  </a:cubicBezTo>
                  <a:cubicBezTo>
                    <a:pt x="7279" y="5267"/>
                    <a:pt x="7224" y="5250"/>
                    <a:pt x="7171" y="5218"/>
                  </a:cubicBezTo>
                  <a:cubicBezTo>
                    <a:pt x="7139" y="5279"/>
                    <a:pt x="7139" y="5279"/>
                    <a:pt x="7139" y="5279"/>
                  </a:cubicBezTo>
                  <a:cubicBezTo>
                    <a:pt x="7193" y="5311"/>
                    <a:pt x="7265" y="5331"/>
                    <a:pt x="7332" y="5331"/>
                  </a:cubicBezTo>
                  <a:cubicBezTo>
                    <a:pt x="7449" y="5331"/>
                    <a:pt x="7529" y="5262"/>
                    <a:pt x="7529" y="5160"/>
                  </a:cubicBezTo>
                  <a:moveTo>
                    <a:pt x="7004" y="5315"/>
                  </a:moveTo>
                  <a:cubicBezTo>
                    <a:pt x="7004" y="4780"/>
                    <a:pt x="7004" y="4780"/>
                    <a:pt x="7004" y="4780"/>
                  </a:cubicBezTo>
                  <a:cubicBezTo>
                    <a:pt x="6919" y="4794"/>
                    <a:pt x="6919" y="4794"/>
                    <a:pt x="6919" y="4794"/>
                  </a:cubicBezTo>
                  <a:cubicBezTo>
                    <a:pt x="6919" y="5315"/>
                    <a:pt x="6919" y="5315"/>
                    <a:pt x="6919" y="5315"/>
                  </a:cubicBezTo>
                  <a:lnTo>
                    <a:pt x="7004" y="5315"/>
                  </a:lnTo>
                  <a:close/>
                  <a:moveTo>
                    <a:pt x="7027" y="4630"/>
                  </a:moveTo>
                  <a:cubicBezTo>
                    <a:pt x="7027" y="4595"/>
                    <a:pt x="6999" y="4566"/>
                    <a:pt x="6963" y="4566"/>
                  </a:cubicBezTo>
                  <a:cubicBezTo>
                    <a:pt x="6927" y="4566"/>
                    <a:pt x="6899" y="4596"/>
                    <a:pt x="6899" y="4631"/>
                  </a:cubicBezTo>
                  <a:cubicBezTo>
                    <a:pt x="6899" y="4666"/>
                    <a:pt x="6927" y="4694"/>
                    <a:pt x="6963" y="4694"/>
                  </a:cubicBezTo>
                  <a:cubicBezTo>
                    <a:pt x="6999" y="4694"/>
                    <a:pt x="7027" y="4666"/>
                    <a:pt x="7027" y="4630"/>
                  </a:cubicBezTo>
                  <a:moveTo>
                    <a:pt x="6740" y="5315"/>
                  </a:moveTo>
                  <a:cubicBezTo>
                    <a:pt x="6740" y="4920"/>
                    <a:pt x="6740" y="4920"/>
                    <a:pt x="6740" y="4920"/>
                  </a:cubicBezTo>
                  <a:cubicBezTo>
                    <a:pt x="6740" y="4837"/>
                    <a:pt x="6686" y="4779"/>
                    <a:pt x="6608" y="4779"/>
                  </a:cubicBezTo>
                  <a:cubicBezTo>
                    <a:pt x="6555" y="4779"/>
                    <a:pt x="6491" y="4812"/>
                    <a:pt x="6440" y="4866"/>
                  </a:cubicBezTo>
                  <a:cubicBezTo>
                    <a:pt x="6421" y="4810"/>
                    <a:pt x="6370" y="4779"/>
                    <a:pt x="6318" y="4779"/>
                  </a:cubicBezTo>
                  <a:cubicBezTo>
                    <a:pt x="6265" y="4779"/>
                    <a:pt x="6201" y="4818"/>
                    <a:pt x="6166" y="4857"/>
                  </a:cubicBezTo>
                  <a:cubicBezTo>
                    <a:pt x="6166" y="4820"/>
                    <a:pt x="6147" y="4780"/>
                    <a:pt x="6147" y="4780"/>
                  </a:cubicBezTo>
                  <a:cubicBezTo>
                    <a:pt x="6067" y="4798"/>
                    <a:pt x="6067" y="4798"/>
                    <a:pt x="6067" y="4798"/>
                  </a:cubicBezTo>
                  <a:cubicBezTo>
                    <a:pt x="6067" y="4798"/>
                    <a:pt x="6086" y="4834"/>
                    <a:pt x="6086" y="4910"/>
                  </a:cubicBezTo>
                  <a:cubicBezTo>
                    <a:pt x="6086" y="5315"/>
                    <a:pt x="6086" y="5315"/>
                    <a:pt x="6086" y="5315"/>
                  </a:cubicBezTo>
                  <a:cubicBezTo>
                    <a:pt x="6165" y="5315"/>
                    <a:pt x="6165" y="5315"/>
                    <a:pt x="6165" y="5315"/>
                  </a:cubicBezTo>
                  <a:cubicBezTo>
                    <a:pt x="6165" y="4924"/>
                    <a:pt x="6165" y="4924"/>
                    <a:pt x="6165" y="4924"/>
                  </a:cubicBezTo>
                  <a:cubicBezTo>
                    <a:pt x="6219" y="4875"/>
                    <a:pt x="6258" y="4855"/>
                    <a:pt x="6298" y="4855"/>
                  </a:cubicBezTo>
                  <a:cubicBezTo>
                    <a:pt x="6322" y="4855"/>
                    <a:pt x="6339" y="4861"/>
                    <a:pt x="6352" y="4876"/>
                  </a:cubicBezTo>
                  <a:cubicBezTo>
                    <a:pt x="6363" y="4891"/>
                    <a:pt x="6367" y="4912"/>
                    <a:pt x="6367" y="4943"/>
                  </a:cubicBezTo>
                  <a:cubicBezTo>
                    <a:pt x="6367" y="5315"/>
                    <a:pt x="6367" y="5315"/>
                    <a:pt x="6367" y="5315"/>
                  </a:cubicBezTo>
                  <a:cubicBezTo>
                    <a:pt x="6450" y="5315"/>
                    <a:pt x="6450" y="5315"/>
                    <a:pt x="6450" y="5315"/>
                  </a:cubicBezTo>
                  <a:cubicBezTo>
                    <a:pt x="6450" y="4933"/>
                    <a:pt x="6450" y="4933"/>
                    <a:pt x="6450" y="4933"/>
                  </a:cubicBezTo>
                  <a:cubicBezTo>
                    <a:pt x="6504" y="4882"/>
                    <a:pt x="6541" y="4852"/>
                    <a:pt x="6588" y="4852"/>
                  </a:cubicBezTo>
                  <a:cubicBezTo>
                    <a:pt x="6632" y="4852"/>
                    <a:pt x="6656" y="4878"/>
                    <a:pt x="6656" y="4929"/>
                  </a:cubicBezTo>
                  <a:cubicBezTo>
                    <a:pt x="6656" y="5315"/>
                    <a:pt x="6656" y="5315"/>
                    <a:pt x="6656" y="5315"/>
                  </a:cubicBezTo>
                  <a:lnTo>
                    <a:pt x="6740" y="5315"/>
                  </a:lnTo>
                  <a:close/>
                  <a:moveTo>
                    <a:pt x="5907" y="5315"/>
                  </a:moveTo>
                  <a:cubicBezTo>
                    <a:pt x="5907" y="4920"/>
                    <a:pt x="5907" y="4920"/>
                    <a:pt x="5907" y="4920"/>
                  </a:cubicBezTo>
                  <a:cubicBezTo>
                    <a:pt x="5907" y="4837"/>
                    <a:pt x="5854" y="4779"/>
                    <a:pt x="5776" y="4779"/>
                  </a:cubicBezTo>
                  <a:cubicBezTo>
                    <a:pt x="5722" y="4779"/>
                    <a:pt x="5658" y="4812"/>
                    <a:pt x="5608" y="4866"/>
                  </a:cubicBezTo>
                  <a:cubicBezTo>
                    <a:pt x="5589" y="4810"/>
                    <a:pt x="5538" y="4779"/>
                    <a:pt x="5486" y="4779"/>
                  </a:cubicBezTo>
                  <a:cubicBezTo>
                    <a:pt x="5432" y="4779"/>
                    <a:pt x="5368" y="4818"/>
                    <a:pt x="5334" y="4857"/>
                  </a:cubicBezTo>
                  <a:cubicBezTo>
                    <a:pt x="5334" y="4820"/>
                    <a:pt x="5315" y="4780"/>
                    <a:pt x="5315" y="4780"/>
                  </a:cubicBezTo>
                  <a:cubicBezTo>
                    <a:pt x="5235" y="4798"/>
                    <a:pt x="5235" y="4798"/>
                    <a:pt x="5235" y="4798"/>
                  </a:cubicBezTo>
                  <a:cubicBezTo>
                    <a:pt x="5235" y="4798"/>
                    <a:pt x="5254" y="4834"/>
                    <a:pt x="5254" y="4910"/>
                  </a:cubicBezTo>
                  <a:cubicBezTo>
                    <a:pt x="5254" y="5315"/>
                    <a:pt x="5254" y="5315"/>
                    <a:pt x="5254" y="5315"/>
                  </a:cubicBezTo>
                  <a:cubicBezTo>
                    <a:pt x="5333" y="5315"/>
                    <a:pt x="5333" y="5315"/>
                    <a:pt x="5333" y="5315"/>
                  </a:cubicBezTo>
                  <a:cubicBezTo>
                    <a:pt x="5333" y="4924"/>
                    <a:pt x="5333" y="4924"/>
                    <a:pt x="5333" y="4924"/>
                  </a:cubicBezTo>
                  <a:cubicBezTo>
                    <a:pt x="5387" y="4875"/>
                    <a:pt x="5426" y="4855"/>
                    <a:pt x="5466" y="4855"/>
                  </a:cubicBezTo>
                  <a:cubicBezTo>
                    <a:pt x="5490" y="4855"/>
                    <a:pt x="5507" y="4861"/>
                    <a:pt x="5520" y="4876"/>
                  </a:cubicBezTo>
                  <a:cubicBezTo>
                    <a:pt x="5531" y="4891"/>
                    <a:pt x="5534" y="4912"/>
                    <a:pt x="5534" y="4943"/>
                  </a:cubicBezTo>
                  <a:cubicBezTo>
                    <a:pt x="5534" y="5315"/>
                    <a:pt x="5534" y="5315"/>
                    <a:pt x="5534" y="5315"/>
                  </a:cubicBezTo>
                  <a:cubicBezTo>
                    <a:pt x="5617" y="5315"/>
                    <a:pt x="5617" y="5315"/>
                    <a:pt x="5617" y="5315"/>
                  </a:cubicBezTo>
                  <a:cubicBezTo>
                    <a:pt x="5617" y="4933"/>
                    <a:pt x="5617" y="4933"/>
                    <a:pt x="5617" y="4933"/>
                  </a:cubicBezTo>
                  <a:cubicBezTo>
                    <a:pt x="5672" y="4882"/>
                    <a:pt x="5709" y="4852"/>
                    <a:pt x="5756" y="4852"/>
                  </a:cubicBezTo>
                  <a:cubicBezTo>
                    <a:pt x="5800" y="4852"/>
                    <a:pt x="5823" y="4878"/>
                    <a:pt x="5823" y="4929"/>
                  </a:cubicBezTo>
                  <a:cubicBezTo>
                    <a:pt x="5823" y="5315"/>
                    <a:pt x="5823" y="5315"/>
                    <a:pt x="5823" y="5315"/>
                  </a:cubicBezTo>
                  <a:lnTo>
                    <a:pt x="5907" y="5315"/>
                  </a:lnTo>
                  <a:close/>
                  <a:moveTo>
                    <a:pt x="5012" y="5068"/>
                  </a:moveTo>
                  <a:cubicBezTo>
                    <a:pt x="5012" y="5120"/>
                    <a:pt x="5008" y="5149"/>
                    <a:pt x="4996" y="5182"/>
                  </a:cubicBezTo>
                  <a:cubicBezTo>
                    <a:pt x="4978" y="5232"/>
                    <a:pt x="4937" y="5261"/>
                    <a:pt x="4883" y="5261"/>
                  </a:cubicBezTo>
                  <a:cubicBezTo>
                    <a:pt x="4837" y="5261"/>
                    <a:pt x="4795" y="5240"/>
                    <a:pt x="4776" y="5208"/>
                  </a:cubicBezTo>
                  <a:cubicBezTo>
                    <a:pt x="4756" y="5176"/>
                    <a:pt x="4744" y="5110"/>
                    <a:pt x="4744" y="5037"/>
                  </a:cubicBezTo>
                  <a:cubicBezTo>
                    <a:pt x="4744" y="4975"/>
                    <a:pt x="4752" y="4933"/>
                    <a:pt x="4769" y="4900"/>
                  </a:cubicBezTo>
                  <a:cubicBezTo>
                    <a:pt x="4787" y="4866"/>
                    <a:pt x="4830" y="4844"/>
                    <a:pt x="4876" y="4844"/>
                  </a:cubicBezTo>
                  <a:cubicBezTo>
                    <a:pt x="4919" y="4844"/>
                    <a:pt x="4966" y="4865"/>
                    <a:pt x="4988" y="4911"/>
                  </a:cubicBezTo>
                  <a:cubicBezTo>
                    <a:pt x="5005" y="4945"/>
                    <a:pt x="5012" y="4995"/>
                    <a:pt x="5012" y="5068"/>
                  </a:cubicBezTo>
                  <a:moveTo>
                    <a:pt x="5105" y="5062"/>
                  </a:moveTo>
                  <a:cubicBezTo>
                    <a:pt x="5105" y="4977"/>
                    <a:pt x="5090" y="4915"/>
                    <a:pt x="5057" y="4868"/>
                  </a:cubicBezTo>
                  <a:cubicBezTo>
                    <a:pt x="5021" y="4816"/>
                    <a:pt x="4965" y="4776"/>
                    <a:pt x="4877" y="4776"/>
                  </a:cubicBezTo>
                  <a:cubicBezTo>
                    <a:pt x="4740" y="4776"/>
                    <a:pt x="4655" y="4880"/>
                    <a:pt x="4655" y="5051"/>
                  </a:cubicBezTo>
                  <a:cubicBezTo>
                    <a:pt x="4655" y="5223"/>
                    <a:pt x="4737" y="5329"/>
                    <a:pt x="4881" y="5329"/>
                  </a:cubicBezTo>
                  <a:cubicBezTo>
                    <a:pt x="5012" y="5329"/>
                    <a:pt x="5105" y="5237"/>
                    <a:pt x="5105" y="5062"/>
                  </a:cubicBezTo>
                  <a:moveTo>
                    <a:pt x="4571" y="5268"/>
                  </a:moveTo>
                  <a:cubicBezTo>
                    <a:pt x="4525" y="5210"/>
                    <a:pt x="4525" y="5210"/>
                    <a:pt x="4525" y="5210"/>
                  </a:cubicBezTo>
                  <a:cubicBezTo>
                    <a:pt x="4479" y="5243"/>
                    <a:pt x="4438" y="5256"/>
                    <a:pt x="4384" y="5256"/>
                  </a:cubicBezTo>
                  <a:cubicBezTo>
                    <a:pt x="4302" y="5256"/>
                    <a:pt x="4228" y="5212"/>
                    <a:pt x="4191" y="5122"/>
                  </a:cubicBezTo>
                  <a:cubicBezTo>
                    <a:pt x="4174" y="5080"/>
                    <a:pt x="4168" y="5039"/>
                    <a:pt x="4168" y="4970"/>
                  </a:cubicBezTo>
                  <a:cubicBezTo>
                    <a:pt x="4168" y="4884"/>
                    <a:pt x="4177" y="4827"/>
                    <a:pt x="4198" y="4778"/>
                  </a:cubicBezTo>
                  <a:cubicBezTo>
                    <a:pt x="4233" y="4697"/>
                    <a:pt x="4293" y="4654"/>
                    <a:pt x="4376" y="4654"/>
                  </a:cubicBezTo>
                  <a:cubicBezTo>
                    <a:pt x="4429" y="4654"/>
                    <a:pt x="4470" y="4668"/>
                    <a:pt x="4513" y="4700"/>
                  </a:cubicBezTo>
                  <a:cubicBezTo>
                    <a:pt x="4559" y="4644"/>
                    <a:pt x="4559" y="4644"/>
                    <a:pt x="4559" y="4644"/>
                  </a:cubicBezTo>
                  <a:cubicBezTo>
                    <a:pt x="4510" y="4606"/>
                    <a:pt x="4446" y="4585"/>
                    <a:pt x="4377" y="4585"/>
                  </a:cubicBezTo>
                  <a:cubicBezTo>
                    <a:pt x="4203" y="4585"/>
                    <a:pt x="4075" y="4743"/>
                    <a:pt x="4075" y="4957"/>
                  </a:cubicBezTo>
                  <a:cubicBezTo>
                    <a:pt x="4075" y="5064"/>
                    <a:pt x="4100" y="5162"/>
                    <a:pt x="4161" y="5231"/>
                  </a:cubicBezTo>
                  <a:cubicBezTo>
                    <a:pt x="4216" y="5294"/>
                    <a:pt x="4293" y="5327"/>
                    <a:pt x="4371" y="5327"/>
                  </a:cubicBezTo>
                  <a:cubicBezTo>
                    <a:pt x="4442" y="5327"/>
                    <a:pt x="4514" y="5306"/>
                    <a:pt x="4571" y="526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 name="Titel 1"/>
          <p:cNvSpPr>
            <a:spLocks noGrp="1" noSelect="1"/>
          </p:cNvSpPr>
          <p:nvPr>
            <p:ph type="ctrTitle" hasCustomPrompt="1"/>
          </p:nvPr>
        </p:nvSpPr>
        <p:spPr bwMode="gray">
          <a:xfrm>
            <a:off x="1505388" y="2331723"/>
            <a:ext cx="10008000" cy="1470025"/>
          </a:xfrm>
        </p:spPr>
        <p:txBody>
          <a:bodyPr anchor="b" anchorCtr="0"/>
          <a:lstStyle>
            <a:lvl1pPr algn="l">
              <a:defRPr sz="6000" b="1">
                <a:solidFill>
                  <a:schemeClr val="accent1"/>
                </a:solidFill>
              </a:defRPr>
            </a:lvl1pPr>
          </a:lstStyle>
          <a:p>
            <a:r>
              <a:rPr lang="nl-NL" noProof="1"/>
              <a:t>[Titel]</a:t>
            </a:r>
          </a:p>
        </p:txBody>
      </p:sp>
      <p:sp>
        <p:nvSpPr>
          <p:cNvPr id="3" name="Ondertitel 2"/>
          <p:cNvSpPr>
            <a:spLocks noGrp="1" noSelect="1"/>
          </p:cNvSpPr>
          <p:nvPr>
            <p:ph type="subTitle" idx="1" hasCustomPrompt="1"/>
          </p:nvPr>
        </p:nvSpPr>
        <p:spPr bwMode="gray">
          <a:xfrm>
            <a:off x="1492688" y="3848100"/>
            <a:ext cx="10008000" cy="936000"/>
          </a:xfrm>
        </p:spPr>
        <p:txBody>
          <a:bodyPr/>
          <a:lstStyle>
            <a:lvl1pPr marL="0" indent="0" algn="l">
              <a:buNone/>
              <a:defRPr sz="4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a:t>
            </a:r>
          </a:p>
        </p:txBody>
      </p:sp>
      <p:sp>
        <p:nvSpPr>
          <p:cNvPr id="9" name="Tijdelijke aanduiding voor tekst 8"/>
          <p:cNvSpPr>
            <a:spLocks noGrp="1" noSelect="1"/>
          </p:cNvSpPr>
          <p:nvPr>
            <p:ph type="body" sz="quarter" idx="10" hasCustomPrompt="1"/>
          </p:nvPr>
        </p:nvSpPr>
        <p:spPr bwMode="gray">
          <a:xfrm>
            <a:off x="1505388" y="5088428"/>
            <a:ext cx="10008000" cy="989473"/>
          </a:xfrm>
        </p:spPr>
        <p:txBody>
          <a:bodyPr anchor="b"/>
          <a:lstStyle>
            <a:lvl1pPr marL="0" indent="0" algn="r">
              <a:lnSpc>
                <a:spcPct val="100000"/>
              </a:lnSpc>
              <a:spcBef>
                <a:spcPts val="0"/>
              </a:spcBef>
              <a:buNone/>
              <a:defRPr sz="1800" b="0">
                <a:solidFill>
                  <a:schemeClr val="bg1"/>
                </a:solidFill>
              </a:defRPr>
            </a:lvl1pPr>
            <a:lvl2pPr marL="0" indent="0" algn="r">
              <a:lnSpc>
                <a:spcPct val="100000"/>
              </a:lnSpc>
              <a:spcBef>
                <a:spcPts val="0"/>
              </a:spcBef>
              <a:buNone/>
              <a:defRPr b="0">
                <a:solidFill>
                  <a:schemeClr val="bg1"/>
                </a:solidFill>
              </a:defRPr>
            </a:lvl2pPr>
            <a:lvl3pPr marL="0" indent="0" algn="r">
              <a:lnSpc>
                <a:spcPct val="100000"/>
              </a:lnSpc>
              <a:spcBef>
                <a:spcPts val="0"/>
              </a:spcBef>
              <a:buNone/>
              <a:defRPr b="0">
                <a:solidFill>
                  <a:schemeClr val="bg1"/>
                </a:solidFill>
              </a:defRPr>
            </a:lvl3pPr>
            <a:lvl4pPr marL="0" indent="0" algn="r">
              <a:lnSpc>
                <a:spcPct val="100000"/>
              </a:lnSpc>
              <a:spcBef>
                <a:spcPts val="0"/>
              </a:spcBef>
              <a:buFont typeface="Arial" panose="020B0604020202020204" pitchFamily="34" charset="0"/>
              <a:buNone/>
              <a:defRPr b="0">
                <a:solidFill>
                  <a:schemeClr val="bg1"/>
                </a:solidFill>
              </a:defRPr>
            </a:lvl4pPr>
            <a:lvl5pPr marL="0" indent="0" algn="r">
              <a:lnSpc>
                <a:spcPct val="100000"/>
              </a:lnSpc>
              <a:spcBef>
                <a:spcPts val="0"/>
              </a:spcBef>
              <a:buFont typeface="Arial" panose="020B0604020202020204" pitchFamily="34" charset="0"/>
              <a:buNone/>
              <a:defRPr b="0">
                <a:solidFill>
                  <a:schemeClr val="bg1"/>
                </a:solidFill>
              </a:defRPr>
            </a:lvl5pPr>
            <a:lvl6pPr marL="0" indent="0" algn="r">
              <a:lnSpc>
                <a:spcPct val="100000"/>
              </a:lnSpc>
              <a:spcBef>
                <a:spcPts val="0"/>
              </a:spcBef>
              <a:buFont typeface="Arial" panose="020B0604020202020204" pitchFamily="34" charset="0"/>
              <a:buNone/>
              <a:defRPr b="0">
                <a:solidFill>
                  <a:schemeClr val="bg1"/>
                </a:solidFill>
              </a:defRPr>
            </a:lvl6pPr>
            <a:lvl7pPr marL="0" indent="0" algn="r">
              <a:lnSpc>
                <a:spcPct val="100000"/>
              </a:lnSpc>
              <a:spcBef>
                <a:spcPts val="0"/>
              </a:spcBef>
              <a:buFont typeface="Arial" panose="020B0604020202020204" pitchFamily="34" charset="0"/>
              <a:buNone/>
              <a:defRPr b="0">
                <a:solidFill>
                  <a:schemeClr val="bg1"/>
                </a:solidFill>
              </a:defRPr>
            </a:lvl7pPr>
            <a:lvl8pPr marL="0" indent="0" algn="r">
              <a:lnSpc>
                <a:spcPct val="100000"/>
              </a:lnSpc>
              <a:spcBef>
                <a:spcPts val="0"/>
              </a:spcBef>
              <a:buFont typeface="Arial" panose="020B0604020202020204" pitchFamily="34" charset="0"/>
              <a:buNone/>
              <a:defRPr b="0">
                <a:solidFill>
                  <a:schemeClr val="bg1"/>
                </a:solidFill>
              </a:defRPr>
            </a:lvl8pPr>
            <a:lvl9pPr marL="0" indent="0" algn="r">
              <a:lnSpc>
                <a:spcPct val="100000"/>
              </a:lnSpc>
              <a:spcBef>
                <a:spcPts val="0"/>
              </a:spcBef>
              <a:buFont typeface="Arial" panose="020B0604020202020204" pitchFamily="34" charset="0"/>
              <a:buNone/>
              <a:defRPr b="0">
                <a:solidFill>
                  <a:schemeClr val="bg1"/>
                </a:solidFill>
              </a:defRPr>
            </a:lvl9pPr>
          </a:lstStyle>
          <a:p>
            <a:pPr lvl="0"/>
            <a:r>
              <a:rPr lang="nl-NL"/>
              <a:t>[Klik  hier om tekst in te voegen]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8" name="Tijdelijke aanduiding voor datum 7"/>
          <p:cNvSpPr>
            <a:spLocks noGrp="1" noSelect="1"/>
          </p:cNvSpPr>
          <p:nvPr>
            <p:ph type="dt" sz="half" idx="10"/>
          </p:nvPr>
        </p:nvSpPr>
        <p:spPr bwMode="ltGray"/>
        <p:txBody>
          <a:bodyPr/>
          <a:lstStyle/>
          <a:p>
            <a:fld id="{FC9191F2-EA0C-4D19-9FEC-916ABABBA197}" type="datetime4">
              <a:rPr lang="nl-NL" noProof="1" smtClean="0"/>
              <a:t>5 september 2022</a:t>
            </a:fld>
            <a:endParaRPr lang="nl-NL" noProof="1"/>
          </a:p>
        </p:txBody>
      </p:sp>
      <p:sp>
        <p:nvSpPr>
          <p:cNvPr id="9" name="Tijdelijke aanduiding voor voettekst 8"/>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5"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p:txBody>
          <a:bodyPr/>
          <a:lstStyle>
            <a:lvl1pPr>
              <a:defRPr/>
            </a:lvl1pPr>
          </a:lstStyle>
          <a:p>
            <a:pPr lvl="0"/>
            <a:r>
              <a:rPr lang="en-US" noProof="1"/>
              <a:t>[Tekst]</a:t>
            </a:r>
          </a:p>
        </p:txBody>
      </p:sp>
      <p:sp>
        <p:nvSpPr>
          <p:cNvPr id="7" name="Tijdelijke aanduiding voor datum 6"/>
          <p:cNvSpPr>
            <a:spLocks noGrp="1" noSelect="1"/>
          </p:cNvSpPr>
          <p:nvPr>
            <p:ph type="dt" sz="half" idx="10"/>
          </p:nvPr>
        </p:nvSpPr>
        <p:spPr bwMode="ltGray"/>
        <p:txBody>
          <a:bodyPr/>
          <a:lstStyle/>
          <a:p>
            <a:fld id="{F9026D14-22C4-43B4-BE7A-56D5BB3B0B26}" type="datetime4">
              <a:rPr lang="nl-NL" noProof="1" smtClean="0"/>
              <a:t>5 september 2022</a:t>
            </a:fld>
            <a:endParaRPr lang="nl-NL" noProof="1"/>
          </a:p>
        </p:txBody>
      </p:sp>
      <p:sp>
        <p:nvSpPr>
          <p:cNvPr id="8" name="Tijdelijke aanduiding voor voettekst 7"/>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0"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 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764786" y="1249200"/>
            <a:ext cx="10440000" cy="648000"/>
          </a:xfrm>
        </p:spPr>
        <p:txBody>
          <a:bodyPr/>
          <a:lstStyle>
            <a:lvl1pPr>
              <a:defRPr>
                <a:solidFill>
                  <a:schemeClr val="accent2"/>
                </a:solidFill>
              </a:defRPr>
            </a:lvl1pPr>
          </a:lstStyle>
          <a:p>
            <a:r>
              <a:rPr lang="nl-NL" noProof="1"/>
              <a:t>[Titel]</a:t>
            </a:r>
          </a:p>
        </p:txBody>
      </p:sp>
      <p:sp>
        <p:nvSpPr>
          <p:cNvPr id="3" name="***Tijdelijke aanduiding voor inhoud 2"/>
          <p:cNvSpPr>
            <a:spLocks noGrp="1" noSelect="1"/>
          </p:cNvSpPr>
          <p:nvPr>
            <p:ph idx="1" hasCustomPrompt="1"/>
          </p:nvPr>
        </p:nvSpPr>
        <p:spPr bwMode="gray">
          <a:xfrm>
            <a:off x="738000" y="2214000"/>
            <a:ext cx="10440000" cy="3420000"/>
          </a:xfrm>
        </p:spPr>
        <p:txBody>
          <a:bodyPr/>
          <a:lstStyle>
            <a:lvl1pPr>
              <a:defRPr/>
            </a:lvl1pPr>
          </a:lstStyle>
          <a:p>
            <a:pPr lvl="0"/>
            <a:r>
              <a:rPr lang="nl-NL" noProof="1"/>
              <a:t>[Tekst]</a:t>
            </a:r>
          </a:p>
        </p:txBody>
      </p:sp>
      <p:sp>
        <p:nvSpPr>
          <p:cNvPr id="7" name="Tijdelijke aanduiding voor datum 6"/>
          <p:cNvSpPr>
            <a:spLocks noGrp="1" noSelect="1"/>
          </p:cNvSpPr>
          <p:nvPr>
            <p:ph type="dt" sz="half" idx="10"/>
          </p:nvPr>
        </p:nvSpPr>
        <p:spPr bwMode="gray"/>
        <p:txBody>
          <a:bodyPr/>
          <a:lstStyle/>
          <a:p>
            <a:fld id="{F9026D14-22C4-43B4-BE7A-56D5BB3B0B26}" type="datetime4">
              <a:rPr lang="nl-NL" noProof="1" smtClean="0"/>
              <a:t>5 september 2022</a:t>
            </a:fld>
            <a:endParaRPr lang="nl-NL" noProof="1"/>
          </a:p>
        </p:txBody>
      </p:sp>
      <p:sp>
        <p:nvSpPr>
          <p:cNvPr id="8" name="Tijdelijke aanduiding voor voettekst 7"/>
          <p:cNvSpPr>
            <a:spLocks noGrp="1" noSelect="1"/>
          </p:cNvSpPr>
          <p:nvPr>
            <p:ph type="ftr" sz="quarter" idx="11"/>
          </p:nvPr>
        </p:nvSpPr>
        <p:spPr bwMode="gray"/>
        <p:txBody>
          <a:bodyPr/>
          <a:lstStyle/>
          <a:p>
            <a:pPr algn="l"/>
            <a:r>
              <a:rPr lang="nl-NL" noProof="1"/>
              <a:t>Via Invoegen | Koptekst en Voettekst kunt u deze tekst wijzigen</a:t>
            </a:r>
          </a:p>
        </p:txBody>
      </p:sp>
      <p:sp>
        <p:nvSpPr>
          <p:cNvPr id="10" name="***Tijdelijke aanduiding voor tekst 8"/>
          <p:cNvSpPr>
            <a:spLocks noGrp="1" noSelect="1"/>
          </p:cNvSpPr>
          <p:nvPr>
            <p:ph type="body" sz="quarter" idx="13" hasCustomPrompt="1"/>
          </p:nvPr>
        </p:nvSpPr>
        <p:spPr bwMode="gray">
          <a:xfrm>
            <a:off x="765175" y="561600"/>
            <a:ext cx="10436225" cy="611188"/>
          </a:xfrm>
        </p:spPr>
        <p:txBody>
          <a:bodyPr anchor="b"/>
          <a:lstStyle>
            <a:lvl1pPr marL="0" indent="0">
              <a:lnSpc>
                <a:spcPct val="100000"/>
              </a:lnSpc>
              <a:spcBef>
                <a:spcPts val="0"/>
              </a:spcBef>
              <a:buNone/>
              <a:defRPr sz="36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a:t>[Extra titel]</a:t>
            </a:r>
          </a:p>
        </p:txBody>
      </p:sp>
      <p:sp>
        <p:nvSpPr>
          <p:cNvPr id="11"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424194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3" name="Tijdelijke aanduiding voor inhoud 2"/>
          <p:cNvSpPr>
            <a:spLocks noGrp="1" noSelect="1"/>
          </p:cNvSpPr>
          <p:nvPr>
            <p:ph sz="half" idx="1" hasCustomPrompt="1"/>
          </p:nvPr>
        </p:nvSpPr>
        <p:spPr bwMode="ltGray">
          <a:xfrm>
            <a:off x="738000" y="1681200"/>
            <a:ext cx="5040000" cy="3960000"/>
          </a:xfrm>
        </p:spPr>
        <p:txBody>
          <a:bodyPr/>
          <a:lstStyle>
            <a:lvl1pPr>
              <a:defRPr/>
            </a:lvl1pPr>
          </a:lstStyle>
          <a:p>
            <a:pPr lvl="0"/>
            <a:r>
              <a:rPr lang="nl-NL" noProof="1"/>
              <a:t>[Tekst]</a:t>
            </a:r>
            <a:endParaRPr lang="nl-NL"/>
          </a:p>
        </p:txBody>
      </p:sp>
      <p:sp>
        <p:nvSpPr>
          <p:cNvPr id="4" name="Tijdelijke aanduiding voor inhoud 3"/>
          <p:cNvSpPr>
            <a:spLocks noGrp="1" noSelect="1"/>
          </p:cNvSpPr>
          <p:nvPr>
            <p:ph sz="half" idx="2" hasCustomPrompt="1"/>
          </p:nvPr>
        </p:nvSpPr>
        <p:spPr bwMode="ltGray">
          <a:xfrm>
            <a:off x="6122153" y="1681200"/>
            <a:ext cx="5040000" cy="3960000"/>
          </a:xfrm>
        </p:spPr>
        <p:txBody>
          <a:bodyPr/>
          <a:lstStyle>
            <a:lvl1pPr>
              <a:defRPr/>
            </a:lvl1pPr>
          </a:lstStyle>
          <a:p>
            <a:pPr lvl="0"/>
            <a:r>
              <a:rPr lang="nl-NL" noProof="1"/>
              <a:t>[Tekst]</a:t>
            </a:r>
            <a:endParaRPr lang="nl-NL"/>
          </a:p>
        </p:txBody>
      </p:sp>
      <p:sp>
        <p:nvSpPr>
          <p:cNvPr id="8" name="Titel 7"/>
          <p:cNvSpPr>
            <a:spLocks noGrp="1" noSelect="1"/>
          </p:cNvSpPr>
          <p:nvPr>
            <p:ph type="title" hasCustomPrompt="1"/>
          </p:nvPr>
        </p:nvSpPr>
        <p:spPr bwMode="ltGray">
          <a:xfrm>
            <a:off x="754063" y="555625"/>
            <a:ext cx="10440000" cy="648000"/>
          </a:xfrm>
        </p:spPr>
        <p:txBody>
          <a:bodyPr/>
          <a:lstStyle>
            <a:lvl1pPr>
              <a:defRPr/>
            </a:lvl1pPr>
          </a:lstStyle>
          <a:p>
            <a:r>
              <a:rPr lang="nl-NL"/>
              <a:t>[Titel]</a:t>
            </a:r>
          </a:p>
        </p:txBody>
      </p:sp>
      <p:sp>
        <p:nvSpPr>
          <p:cNvPr id="9" name="Tijdelijke aanduiding voor datum 8"/>
          <p:cNvSpPr>
            <a:spLocks noGrp="1" noSelect="1"/>
          </p:cNvSpPr>
          <p:nvPr>
            <p:ph type="dt" sz="half" idx="10"/>
          </p:nvPr>
        </p:nvSpPr>
        <p:spPr bwMode="ltGray"/>
        <p:txBody>
          <a:bodyPr/>
          <a:lstStyle/>
          <a:p>
            <a:fld id="{EF90502F-CCD9-4FE6-B065-06493E3E64CD}" type="datetime4">
              <a:rPr lang="nl-NL" noProof="1" smtClean="0"/>
              <a:pPr/>
              <a:t>5 september 2022</a:t>
            </a:fld>
            <a:endParaRPr lang="nl-NL" noProof="1"/>
          </a:p>
        </p:txBody>
      </p:sp>
      <p:sp>
        <p:nvSpPr>
          <p:cNvPr id="10" name="Tijdelijke aanduiding voor voettekst 9"/>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2"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5335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kopje en 2 kaders">
    <p:spTree>
      <p:nvGrpSpPr>
        <p:cNvPr id="1" name=""/>
        <p:cNvGrpSpPr/>
        <p:nvPr/>
      </p:nvGrpSpPr>
      <p:grpSpPr>
        <a:xfrm>
          <a:off x="0" y="0"/>
          <a:ext cx="0" cy="0"/>
          <a:chOff x="0" y="0"/>
          <a:chExt cx="0" cy="0"/>
        </a:xfrm>
      </p:grpSpPr>
      <p:sp>
        <p:nvSpPr>
          <p:cNvPr id="6" name="***Tijdelijke aanduiding voor inhoud 5"/>
          <p:cNvSpPr>
            <a:spLocks noGrp="1" noSelect="1"/>
          </p:cNvSpPr>
          <p:nvPr>
            <p:ph sz="quarter" idx="4" hasCustomPrompt="1"/>
          </p:nvPr>
        </p:nvSpPr>
        <p:spPr bwMode="gray">
          <a:xfrm>
            <a:off x="5439600" y="2232000"/>
            <a:ext cx="4176000" cy="3456000"/>
          </a:xfrm>
        </p:spPr>
        <p:txBody>
          <a:bodyPr/>
          <a:lstStyle>
            <a:lvl1pPr marL="180000" indent="-180000">
              <a:buFont typeface="Arial" panose="020B0604020202020204" pitchFamily="34" charset="0"/>
              <a:buChar char="•"/>
              <a:defRPr sz="2400">
                <a:solidFill>
                  <a:schemeClr val="tx1"/>
                </a:solidFill>
              </a:defRPr>
            </a:lvl1pPr>
          </a:lstStyle>
          <a:p>
            <a:pPr lvl="0"/>
            <a:r>
              <a:rPr lang="nl-NL" noProof="1"/>
              <a:t>[Tekst]</a:t>
            </a:r>
            <a:endParaRPr lang="nl-NL"/>
          </a:p>
        </p:txBody>
      </p:sp>
      <p:sp>
        <p:nvSpPr>
          <p:cNvPr id="5" name="***Tijdelijke aanduiding voor tekst 4"/>
          <p:cNvSpPr>
            <a:spLocks noGrp="1" noSelect="1"/>
          </p:cNvSpPr>
          <p:nvPr>
            <p:ph type="body" sz="quarter" idx="3" hasCustomPrompt="1"/>
          </p:nvPr>
        </p:nvSpPr>
        <p:spPr bwMode="gray">
          <a:xfrm>
            <a:off x="5439600" y="1561959"/>
            <a:ext cx="4176000" cy="623204"/>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[Kop]</a:t>
            </a:r>
          </a:p>
        </p:txBody>
      </p:sp>
      <p:sp>
        <p:nvSpPr>
          <p:cNvPr id="4" name="***Tijdelijke aanduiding voor inhoud 3"/>
          <p:cNvSpPr>
            <a:spLocks noGrp="1" noSelect="1"/>
          </p:cNvSpPr>
          <p:nvPr>
            <p:ph sz="half" idx="2" hasCustomPrompt="1"/>
          </p:nvPr>
        </p:nvSpPr>
        <p:spPr bwMode="gray">
          <a:xfrm>
            <a:off x="756717" y="2232000"/>
            <a:ext cx="4176000" cy="3456000"/>
          </a:xfrm>
        </p:spPr>
        <p:txBody>
          <a:bodyPr/>
          <a:lstStyle>
            <a:lvl1pPr marL="180000" indent="-180000">
              <a:buFont typeface="Arial" panose="020B0604020202020204" pitchFamily="34" charset="0"/>
              <a:buChar char="•"/>
              <a:defRPr sz="2400">
                <a:solidFill>
                  <a:schemeClr val="tx1"/>
                </a:solidFill>
              </a:defRPr>
            </a:lvl1pPr>
          </a:lstStyle>
          <a:p>
            <a:pPr lvl="0"/>
            <a:r>
              <a:rPr lang="en-US" noProof="1"/>
              <a:t>[Tekst]</a:t>
            </a:r>
            <a:endParaRPr lang="nl-NL"/>
          </a:p>
        </p:txBody>
      </p:sp>
      <p:sp>
        <p:nvSpPr>
          <p:cNvPr id="3" name="***Tijdelijke aanduiding voor tekst 2"/>
          <p:cNvSpPr>
            <a:spLocks noGrp="1" noSelect="1"/>
          </p:cNvSpPr>
          <p:nvPr>
            <p:ph type="body" idx="1" hasCustomPrompt="1"/>
          </p:nvPr>
        </p:nvSpPr>
        <p:spPr bwMode="gray">
          <a:xfrm>
            <a:off x="756717" y="1561959"/>
            <a:ext cx="4176000" cy="623204"/>
          </a:xfrm>
        </p:spPr>
        <p:txBody>
          <a:bodyPr anchor="b"/>
          <a:lstStyle>
            <a:lvl1pPr marL="0" indent="0">
              <a:buNone/>
              <a:defRPr sz="28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[Kop]</a:t>
            </a:r>
          </a:p>
        </p:txBody>
      </p:sp>
      <p:sp>
        <p:nvSpPr>
          <p:cNvPr id="10" name="Titel 9"/>
          <p:cNvSpPr>
            <a:spLocks noGrp="1" noSelect="1"/>
          </p:cNvSpPr>
          <p:nvPr>
            <p:ph type="title" hasCustomPrompt="1"/>
          </p:nvPr>
        </p:nvSpPr>
        <p:spPr bwMode="gray"/>
        <p:txBody>
          <a:bodyPr/>
          <a:lstStyle>
            <a:lvl1pPr>
              <a:defRPr/>
            </a:lvl1pPr>
          </a:lstStyle>
          <a:p>
            <a:r>
              <a:rPr lang="nl-NL"/>
              <a:t>[Titel]</a:t>
            </a:r>
          </a:p>
        </p:txBody>
      </p:sp>
      <p:sp>
        <p:nvSpPr>
          <p:cNvPr id="11" name="Tijdelijke aanduiding voor datum 10"/>
          <p:cNvSpPr>
            <a:spLocks noGrp="1" noSelect="1"/>
          </p:cNvSpPr>
          <p:nvPr>
            <p:ph type="dt" sz="half" idx="10"/>
          </p:nvPr>
        </p:nvSpPr>
        <p:spPr bwMode="gray"/>
        <p:txBody>
          <a:bodyPr/>
          <a:lstStyle/>
          <a:p>
            <a:fld id="{EF90502F-CCD9-4FE6-B065-06493E3E64CD}" type="datetime4">
              <a:rPr lang="nl-NL" noProof="1" smtClean="0"/>
              <a:pPr/>
              <a:t>5 september 2022</a:t>
            </a:fld>
            <a:endParaRPr lang="nl-NL" noProof="1"/>
          </a:p>
        </p:txBody>
      </p:sp>
      <p:sp>
        <p:nvSpPr>
          <p:cNvPr id="12" name="Tijdelijke aanduiding voor voettekst 11"/>
          <p:cNvSpPr>
            <a:spLocks noGrp="1" noSelect="1"/>
          </p:cNvSpPr>
          <p:nvPr>
            <p:ph type="ftr" sz="quarter" idx="11"/>
          </p:nvPr>
        </p:nvSpPr>
        <p:spPr bwMode="gray"/>
        <p:txBody>
          <a:bodyPr/>
          <a:lstStyle/>
          <a:p>
            <a:pPr algn="l"/>
            <a:r>
              <a:rPr lang="nl-NL" noProof="1"/>
              <a:t>Via Invoegen | Koptekst en Voettekst kunt u deze tekst wijzigen</a:t>
            </a:r>
          </a:p>
        </p:txBody>
      </p:sp>
      <p:sp>
        <p:nvSpPr>
          <p:cNvPr id="15" name="Tijdelijke aanduiding voor dianummer 5"/>
          <p:cNvSpPr>
            <a:spLocks noGrp="1" noSelect="1"/>
          </p:cNvSpPr>
          <p:nvPr>
            <p:ph type="sldNum" sz="quarter" idx="12"/>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278953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afbeelding en tekst">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ltGray">
          <a:xfrm>
            <a:off x="747113" y="555625"/>
            <a:ext cx="10440000" cy="648000"/>
          </a:xfrm>
        </p:spPr>
        <p:txBody>
          <a:bodyPr/>
          <a:lstStyle>
            <a:lvl1pPr>
              <a:defRPr/>
            </a:lvl1pPr>
          </a:lstStyle>
          <a:p>
            <a:r>
              <a:rPr lang="nl-NL"/>
              <a:t>[Titel]</a:t>
            </a:r>
          </a:p>
        </p:txBody>
      </p:sp>
      <p:sp>
        <p:nvSpPr>
          <p:cNvPr id="4" name="Tijdelijke aanduiding voor datum 3"/>
          <p:cNvSpPr>
            <a:spLocks noGrp="1" noSelect="1"/>
          </p:cNvSpPr>
          <p:nvPr>
            <p:ph type="dt" sz="half" idx="10"/>
          </p:nvPr>
        </p:nvSpPr>
        <p:spPr bwMode="ltGray"/>
        <p:txBody>
          <a:bodyPr/>
          <a:lstStyle/>
          <a:p>
            <a:fld id="{F7DE749F-CE3C-4D81-AE58-3EAA4F2D586A}" type="datetime4">
              <a:rPr lang="nl-NL" noProof="1" smtClean="0"/>
              <a:t>5 september 2022</a:t>
            </a:fld>
            <a:endParaRPr lang="nl-NL" noProof="1"/>
          </a:p>
        </p:txBody>
      </p:sp>
      <p:sp>
        <p:nvSpPr>
          <p:cNvPr id="8" name="Tijdelijke aanduiding voor voettekst 7"/>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13" name="***Tijdelijke aanduiding voor tekst 12"/>
          <p:cNvSpPr>
            <a:spLocks noGrp="1" noSelect="1"/>
          </p:cNvSpPr>
          <p:nvPr>
            <p:ph type="body" sz="quarter" idx="13" hasCustomPrompt="1"/>
          </p:nvPr>
        </p:nvSpPr>
        <p:spPr bwMode="ltGray">
          <a:xfrm>
            <a:off x="7356475" y="1538748"/>
            <a:ext cx="3870325" cy="4409614"/>
          </a:xfrm>
        </p:spPr>
        <p:txBody>
          <a:bodyPr/>
          <a:lstStyle>
            <a:lvl1pPr>
              <a:defRPr/>
            </a:lvl1pPr>
          </a:lstStyle>
          <a:p>
            <a:pPr lvl="0"/>
            <a:r>
              <a:rPr lang="nl-NL"/>
              <a:t>[Tekst]</a:t>
            </a:r>
          </a:p>
        </p:txBody>
      </p:sp>
      <p:sp>
        <p:nvSpPr>
          <p:cNvPr id="15" name="***Tijdelijke aanduiding voor afbeelding 14"/>
          <p:cNvSpPr>
            <a:spLocks noGrp="1" noSelect="1"/>
          </p:cNvSpPr>
          <p:nvPr>
            <p:ph type="pic" sz="quarter" idx="14" hasCustomPrompt="1"/>
          </p:nvPr>
        </p:nvSpPr>
        <p:spPr bwMode="ltGray">
          <a:xfrm>
            <a:off x="738000" y="1538747"/>
            <a:ext cx="6214800" cy="4409615"/>
          </a:xfrm>
          <a:solidFill>
            <a:schemeClr val="accent2">
              <a:lumMod val="20000"/>
              <a:lumOff val="80000"/>
            </a:schemeClr>
          </a:solidFill>
        </p:spPr>
        <p:txBody>
          <a:bodyPr/>
          <a:lstStyle>
            <a:lvl1pPr marL="0" indent="0">
              <a:buNone/>
              <a:defRPr/>
            </a:lvl1pPr>
          </a:lstStyle>
          <a:p>
            <a:r>
              <a:rPr lang="nl-NL"/>
              <a:t>Klik op icoon om afbeelding toe te voegen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58382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bject en afbeelding">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3" name="Tijdelijke aanduiding voor inhoud 2"/>
          <p:cNvSpPr>
            <a:spLocks noGrp="1" noSelect="1"/>
          </p:cNvSpPr>
          <p:nvPr>
            <p:ph idx="1" hasCustomPrompt="1"/>
          </p:nvPr>
        </p:nvSpPr>
        <p:spPr bwMode="ltGray">
          <a:xfrm>
            <a:off x="736211" y="1519698"/>
            <a:ext cx="10440000" cy="2917302"/>
          </a:xfrm>
        </p:spPr>
        <p:txBody>
          <a:bodyPr/>
          <a:lstStyle>
            <a:lvl1pPr>
              <a:defRPr/>
            </a:lvl1pPr>
          </a:lstStyle>
          <a:p>
            <a:pPr lvl="0"/>
            <a:r>
              <a:rPr lang="nl-NL" noProof="1"/>
              <a:t>[Tekst]</a:t>
            </a:r>
          </a:p>
        </p:txBody>
      </p:sp>
      <p:sp>
        <p:nvSpPr>
          <p:cNvPr id="6" name="Tijdelijke aanduiding voor afbeelding 5"/>
          <p:cNvSpPr>
            <a:spLocks noGrp="1" noSelect="1"/>
          </p:cNvSpPr>
          <p:nvPr>
            <p:ph type="pic" sz="quarter" idx="13" hasCustomPrompt="1"/>
          </p:nvPr>
        </p:nvSpPr>
        <p:spPr bwMode="ltGray">
          <a:xfrm>
            <a:off x="757239" y="4638599"/>
            <a:ext cx="2314762" cy="1562401"/>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a:t>Klik op icoon om afbeelding toe te voegen</a:t>
            </a:r>
          </a:p>
          <a:p>
            <a:endParaRPr lang="nl-NL"/>
          </a:p>
        </p:txBody>
      </p:sp>
      <p:sp>
        <p:nvSpPr>
          <p:cNvPr id="10" name="Tijdelijke aanduiding voor afbeelding 5"/>
          <p:cNvSpPr>
            <a:spLocks noGrp="1" noSelect="1"/>
          </p:cNvSpPr>
          <p:nvPr>
            <p:ph type="pic" sz="quarter" idx="14" hasCustomPrompt="1"/>
          </p:nvPr>
        </p:nvSpPr>
        <p:spPr bwMode="ltGray">
          <a:xfrm>
            <a:off x="3454299" y="4638599"/>
            <a:ext cx="2314762" cy="1562401"/>
          </a:xfrm>
          <a:solidFill>
            <a:schemeClr val="accent2">
              <a:lumMod val="20000"/>
              <a:lumOff val="80000"/>
            </a:schemeClr>
          </a:solidFill>
        </p:spPr>
        <p:txBody>
          <a:bodyPr/>
          <a:lstStyle>
            <a:lvl1pPr>
              <a:defRPr sz="2000"/>
            </a:lvl1pPr>
          </a:lstStyle>
          <a:p>
            <a:r>
              <a:rPr lang="nl-NL"/>
              <a:t>Klik op icoon om afbeelding toe te voegen</a:t>
            </a:r>
          </a:p>
        </p:txBody>
      </p:sp>
      <p:sp>
        <p:nvSpPr>
          <p:cNvPr id="11" name="Tijdelijke aanduiding voor afbeelding 5"/>
          <p:cNvSpPr>
            <a:spLocks noGrp="1" noSelect="1"/>
          </p:cNvSpPr>
          <p:nvPr>
            <p:ph type="pic" sz="quarter" idx="15" hasCustomPrompt="1"/>
          </p:nvPr>
        </p:nvSpPr>
        <p:spPr bwMode="ltGray">
          <a:xfrm>
            <a:off x="6151359" y="4638599"/>
            <a:ext cx="2314762" cy="1562401"/>
          </a:xfrm>
          <a:solidFill>
            <a:schemeClr val="accent2">
              <a:lumMod val="20000"/>
              <a:lumOff val="80000"/>
            </a:schemeClr>
          </a:solidFill>
        </p:spPr>
        <p:txBody>
          <a:bodyPr/>
          <a:lstStyle>
            <a:lvl1pPr marL="180000" marR="0" indent="-180000" algn="l" defTabSz="914400" rtl="0" eaLnBrk="1" fontAlgn="auto" latinLnBrk="0" hangingPunct="1">
              <a:lnSpc>
                <a:spcPct val="101000"/>
              </a:lnSpc>
              <a:spcBef>
                <a:spcPts val="0"/>
              </a:spcBef>
              <a:spcAft>
                <a:spcPts val="0"/>
              </a:spcAft>
              <a:buClr>
                <a:schemeClr val="tx1"/>
              </a:buClr>
              <a:buSzTx/>
              <a:buFont typeface="Arial" pitchFamily="34" charset="0"/>
              <a:buChar char="•"/>
              <a:tabLst/>
              <a:defRPr sz="2000"/>
            </a:lvl1pPr>
          </a:lstStyle>
          <a:p>
            <a:r>
              <a:rPr lang="nl-NL"/>
              <a:t>Klik op icoon om afbeelding toe te voegen</a:t>
            </a:r>
          </a:p>
          <a:p>
            <a:endParaRPr lang="nl-NL"/>
          </a:p>
        </p:txBody>
      </p:sp>
      <p:sp>
        <p:nvSpPr>
          <p:cNvPr id="12" name="Tijdelijke aanduiding voor afbeelding 5"/>
          <p:cNvSpPr>
            <a:spLocks noGrp="1" noSelect="1"/>
          </p:cNvSpPr>
          <p:nvPr>
            <p:ph type="pic" sz="quarter" idx="16" hasCustomPrompt="1"/>
          </p:nvPr>
        </p:nvSpPr>
        <p:spPr bwMode="ltGray">
          <a:xfrm>
            <a:off x="8848419" y="4638599"/>
            <a:ext cx="2314762" cy="1562401"/>
          </a:xfrm>
          <a:solidFill>
            <a:schemeClr val="accent2">
              <a:lumMod val="20000"/>
              <a:lumOff val="80000"/>
            </a:schemeClr>
          </a:solidFill>
        </p:spPr>
        <p:txBody>
          <a:bodyPr/>
          <a:lstStyle>
            <a:lvl1pPr>
              <a:defRPr sz="2000"/>
            </a:lvl1pPr>
          </a:lstStyle>
          <a:p>
            <a:r>
              <a:rPr lang="nl-NL"/>
              <a:t>Klik op icoon om afbeelding toe te voegen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352583318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p:txBody>
          <a:bodyPr/>
          <a:lstStyle>
            <a:lvl1pPr>
              <a:defRPr/>
            </a:lvl1pPr>
          </a:lstStyle>
          <a:p>
            <a:r>
              <a:rPr lang="nl-NL" noProof="1"/>
              <a:t>[Titel]</a:t>
            </a:r>
          </a:p>
        </p:txBody>
      </p:sp>
      <p:sp>
        <p:nvSpPr>
          <p:cNvPr id="6" name="Tijdelijke aanduiding voor datum 5"/>
          <p:cNvSpPr>
            <a:spLocks noGrp="1" noSelect="1"/>
          </p:cNvSpPr>
          <p:nvPr>
            <p:ph type="dt" sz="half" idx="10"/>
          </p:nvPr>
        </p:nvSpPr>
        <p:spPr bwMode="ltGray"/>
        <p:txBody>
          <a:bodyPr/>
          <a:lstStyle/>
          <a:p>
            <a:fld id="{837E395A-19BE-426D-A2C2-4A246DCB1065}" type="datetime4">
              <a:rPr lang="nl-NL" noProof="1" smtClean="0"/>
              <a:t>5 september 2022</a:t>
            </a:fld>
            <a:endParaRPr lang="nl-NL" noProof="1"/>
          </a:p>
        </p:txBody>
      </p:sp>
      <p:sp>
        <p:nvSpPr>
          <p:cNvPr id="7" name="Tijdelijke aanduiding voor voettekst 6"/>
          <p:cNvSpPr>
            <a:spLocks noGrp="1" noSelect="1"/>
          </p:cNvSpPr>
          <p:nvPr>
            <p:ph type="ftr" sz="quarter" idx="11"/>
          </p:nvPr>
        </p:nvSpPr>
        <p:spPr bwMode="ltGray"/>
        <p:txBody>
          <a:bodyPr/>
          <a:lstStyle/>
          <a:p>
            <a:pPr algn="l"/>
            <a:r>
              <a:rPr lang="nl-NL" noProof="1"/>
              <a:t>Via Invoegen | Koptekst en Voettekst kunt u deze tekst wijzigen</a:t>
            </a:r>
          </a:p>
        </p:txBody>
      </p:sp>
      <p:sp>
        <p:nvSpPr>
          <p:cNvPr id="9"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ltGray">
          <a:xfrm>
            <a:off x="753674" y="1243225"/>
            <a:ext cx="10440000" cy="648000"/>
          </a:xfrm>
        </p:spPr>
        <p:txBody>
          <a:bodyPr/>
          <a:lstStyle>
            <a:lvl1pPr>
              <a:defRPr>
                <a:solidFill>
                  <a:schemeClr val="accent2"/>
                </a:solidFill>
              </a:defRPr>
            </a:lvl1pPr>
          </a:lstStyle>
          <a:p>
            <a:r>
              <a:rPr lang="nl-NL" noProof="1"/>
              <a:t>[Titel]</a:t>
            </a:r>
          </a:p>
        </p:txBody>
      </p:sp>
      <p:sp>
        <p:nvSpPr>
          <p:cNvPr id="6" name="***Tijdelijke aanduiding voor tekst 8"/>
          <p:cNvSpPr>
            <a:spLocks noGrp="1" noSelect="1"/>
          </p:cNvSpPr>
          <p:nvPr>
            <p:ph type="body" sz="quarter" idx="13" hasCustomPrompt="1"/>
          </p:nvPr>
        </p:nvSpPr>
        <p:spPr bwMode="ltGray">
          <a:xfrm>
            <a:off x="754063" y="555625"/>
            <a:ext cx="10436225" cy="611188"/>
          </a:xfrm>
        </p:spPr>
        <p:txBody>
          <a:bodyPr anchor="b"/>
          <a:lstStyle>
            <a:lvl1pPr marL="0" indent="0">
              <a:lnSpc>
                <a:spcPct val="100000"/>
              </a:lnSpc>
              <a:spcBef>
                <a:spcPts val="0"/>
              </a:spcBef>
              <a:buNone/>
              <a:defRPr sz="5000" b="0" baseline="0">
                <a:solidFill>
                  <a:schemeClr val="accent2"/>
                </a:solidFill>
              </a:defRPr>
            </a:lvl1pPr>
            <a:lvl2pPr marL="0" indent="0">
              <a:lnSpc>
                <a:spcPct val="100000"/>
              </a:lnSpc>
              <a:spcBef>
                <a:spcPts val="0"/>
              </a:spcBef>
              <a:buNone/>
              <a:defRPr sz="3600" b="0">
                <a:solidFill>
                  <a:schemeClr val="accent3"/>
                </a:solidFill>
              </a:defRPr>
            </a:lvl2pPr>
            <a:lvl3pPr marL="0" indent="0">
              <a:lnSpc>
                <a:spcPct val="100000"/>
              </a:lnSpc>
              <a:spcBef>
                <a:spcPts val="0"/>
              </a:spcBef>
              <a:buNone/>
              <a:defRPr sz="3600" b="0">
                <a:solidFill>
                  <a:schemeClr val="accent3"/>
                </a:solidFill>
              </a:defRPr>
            </a:lvl3pPr>
            <a:lvl4pPr marL="0" indent="0">
              <a:lnSpc>
                <a:spcPct val="100000"/>
              </a:lnSpc>
              <a:spcBef>
                <a:spcPts val="0"/>
              </a:spcBef>
              <a:buFont typeface="Arial" panose="020B0604020202020204" pitchFamily="34" charset="0"/>
              <a:buNone/>
              <a:defRPr sz="3600" b="0">
                <a:solidFill>
                  <a:schemeClr val="accent3"/>
                </a:solidFill>
              </a:defRPr>
            </a:lvl4pPr>
            <a:lvl5pPr marL="0" indent="0">
              <a:lnSpc>
                <a:spcPct val="100000"/>
              </a:lnSpc>
              <a:spcBef>
                <a:spcPts val="0"/>
              </a:spcBef>
              <a:buFont typeface="Arial" panose="020B0604020202020204" pitchFamily="34" charset="0"/>
              <a:buNone/>
              <a:defRPr sz="3600" b="0">
                <a:solidFill>
                  <a:schemeClr val="accent3"/>
                </a:solidFill>
              </a:defRPr>
            </a:lvl5pPr>
            <a:lvl6pPr marL="0" indent="0">
              <a:lnSpc>
                <a:spcPct val="100000"/>
              </a:lnSpc>
              <a:spcBef>
                <a:spcPts val="0"/>
              </a:spcBef>
              <a:buFont typeface="Arial" panose="020B0604020202020204" pitchFamily="34" charset="0"/>
              <a:buNone/>
              <a:defRPr sz="3600" b="0">
                <a:solidFill>
                  <a:schemeClr val="accent3"/>
                </a:solidFill>
              </a:defRPr>
            </a:lvl6pPr>
            <a:lvl7pPr marL="0" indent="0">
              <a:lnSpc>
                <a:spcPct val="100000"/>
              </a:lnSpc>
              <a:spcBef>
                <a:spcPts val="0"/>
              </a:spcBef>
              <a:buFont typeface="Arial" panose="020B0604020202020204" pitchFamily="34" charset="0"/>
              <a:buNone/>
              <a:defRPr sz="3600" b="0">
                <a:solidFill>
                  <a:schemeClr val="accent3"/>
                </a:solidFill>
              </a:defRPr>
            </a:lvl7pPr>
            <a:lvl8pPr marL="0" indent="0">
              <a:lnSpc>
                <a:spcPct val="100000"/>
              </a:lnSpc>
              <a:spcBef>
                <a:spcPts val="0"/>
              </a:spcBef>
              <a:buFont typeface="Arial" panose="020B0604020202020204" pitchFamily="34" charset="0"/>
              <a:buNone/>
              <a:defRPr sz="3600" b="0">
                <a:solidFill>
                  <a:schemeClr val="accent3"/>
                </a:solidFill>
              </a:defRPr>
            </a:lvl8pPr>
            <a:lvl9pPr marL="0" indent="0">
              <a:lnSpc>
                <a:spcPct val="100000"/>
              </a:lnSpc>
              <a:spcBef>
                <a:spcPts val="0"/>
              </a:spcBef>
              <a:buFont typeface="Arial" panose="020B0604020202020204" pitchFamily="34" charset="0"/>
              <a:buNone/>
              <a:defRPr sz="3600" b="0">
                <a:solidFill>
                  <a:schemeClr val="accent3"/>
                </a:solidFill>
              </a:defRPr>
            </a:lvl9pPr>
          </a:lstStyle>
          <a:p>
            <a:pPr lvl="0"/>
            <a:r>
              <a:rPr lang="nl-NL"/>
              <a:t>[Extra titel]</a:t>
            </a:r>
          </a:p>
        </p:txBody>
      </p:sp>
      <p:sp>
        <p:nvSpPr>
          <p:cNvPr id="7" name="Tijdelijke aanduiding voor datum 6"/>
          <p:cNvSpPr>
            <a:spLocks noGrp="1" noSelect="1"/>
          </p:cNvSpPr>
          <p:nvPr>
            <p:ph type="dt" sz="half" idx="14"/>
          </p:nvPr>
        </p:nvSpPr>
        <p:spPr bwMode="ltGray"/>
        <p:txBody>
          <a:bodyPr/>
          <a:lstStyle/>
          <a:p>
            <a:fld id="{788A494A-D10C-4CD7-9F06-E78A3ED9D554}" type="datetime4">
              <a:rPr lang="nl-NL" noProof="1" smtClean="0"/>
              <a:t>5 september 2022</a:t>
            </a:fld>
            <a:endParaRPr lang="nl-NL" noProof="1"/>
          </a:p>
        </p:txBody>
      </p:sp>
      <p:sp>
        <p:nvSpPr>
          <p:cNvPr id="8" name="Tijdelijke aanduiding voor voettekst 7"/>
          <p:cNvSpPr>
            <a:spLocks noGrp="1" noSelect="1"/>
          </p:cNvSpPr>
          <p:nvPr>
            <p:ph type="ftr" sz="quarter" idx="15"/>
          </p:nvPr>
        </p:nvSpPr>
        <p:spPr bwMode="ltGray"/>
        <p:txBody>
          <a:bodyPr/>
          <a:lstStyle/>
          <a:p>
            <a:pPr algn="l"/>
            <a:r>
              <a:rPr lang="nl-NL" noProof="1"/>
              <a:t>Via Invoegen | Koptekst en Voettekst kunt u deze tekst wijzigen</a:t>
            </a:r>
          </a:p>
        </p:txBody>
      </p:sp>
      <p:sp>
        <p:nvSpPr>
          <p:cNvPr id="10"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Tree>
    <p:extLst>
      <p:ext uri="{BB962C8B-B14F-4D97-AF65-F5344CB8AC3E}">
        <p14:creationId xmlns:p14="http://schemas.microsoft.com/office/powerpoint/2010/main" val="2616200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756717" y="562611"/>
            <a:ext cx="10440000" cy="648000"/>
          </a:xfrm>
          <a:prstGeom prst="rect">
            <a:avLst/>
          </a:prstGeom>
        </p:spPr>
        <p:txBody>
          <a:bodyPr vert="horz" lIns="0" tIns="0" rIns="0" bIns="0" rtlCol="0" anchor="b">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736211" y="1519698"/>
            <a:ext cx="10440000" cy="4429638"/>
          </a:xfrm>
          <a:prstGeom prst="rect">
            <a:avLst/>
          </a:prstGeom>
        </p:spPr>
        <p:txBody>
          <a:bodyPr vert="horz" lIns="0" tIns="0" rIns="0" bIns="0" rtlCol="0">
            <a:noAutofit/>
          </a:bodyPr>
          <a:lstStyle/>
          <a:p>
            <a:pPr marL="180000" lvl="0" indent="-180000" algn="l" defTabSz="914400" rtl="0" eaLnBrk="1" latinLnBrk="0" hangingPunct="1">
              <a:lnSpc>
                <a:spcPct val="101000"/>
              </a:lnSpc>
              <a:spcBef>
                <a:spcPts val="0"/>
              </a:spcBef>
              <a:buClr>
                <a:schemeClr val="tx1"/>
              </a:buClr>
              <a:buFontTx/>
              <a:buNone/>
            </a:pPr>
            <a:r>
              <a:rPr lang="nl-NL" noProof="1"/>
              <a:t>JU-LEVEL1=Kopje</a:t>
            </a:r>
          </a:p>
          <a:p>
            <a:pPr lvl="1"/>
            <a:r>
              <a:rPr lang="en-US" noProof="1"/>
              <a:t>JU-LEVEL2=Opsomming 1e niveau</a:t>
            </a:r>
            <a:endParaRPr lang="nl-NL" noProof="1"/>
          </a:p>
          <a:p>
            <a:pPr lvl="2"/>
            <a:r>
              <a:rPr lang="nl-NL" noProof="1"/>
              <a:t>JU-LEVEL3=</a:t>
            </a:r>
            <a:r>
              <a:rPr lang="en-US" noProof="1"/>
              <a:t>Opsomming 2e niveau</a:t>
            </a:r>
            <a:endParaRPr lang="nl-NL" noProof="1"/>
          </a:p>
          <a:p>
            <a:pPr lvl="3"/>
            <a:r>
              <a:rPr lang="en-US" noProof="1"/>
              <a:t>JU-LEVEL4=Opsomming 3e niveau</a:t>
            </a:r>
          </a:p>
          <a:p>
            <a:pPr lvl="4"/>
            <a:r>
              <a:rPr lang="en-US" noProof="1"/>
              <a:t>JU-LEVEL5=Opsomming 4e niveau</a:t>
            </a:r>
          </a:p>
          <a:p>
            <a:pPr lvl="5"/>
            <a:r>
              <a:rPr lang="en-US" noProof="1"/>
              <a:t>JU-LEVEL6=Opsomming 5e niveau</a:t>
            </a:r>
          </a:p>
          <a:p>
            <a:pPr lvl="6"/>
            <a:r>
              <a:rPr lang="en-US" noProof="1"/>
              <a:t>JU-LEVEL7=Opsomming 6e niveau</a:t>
            </a:r>
          </a:p>
          <a:p>
            <a:pPr lvl="7"/>
            <a:r>
              <a:rPr lang="en-US" noProof="1"/>
              <a:t>JU-LEVEL8=Opsomming 7e niveau</a:t>
            </a:r>
          </a:p>
          <a:p>
            <a:pPr lvl="8"/>
            <a:r>
              <a:rPr lang="en-US" noProof="1"/>
              <a:t>JU-LEVEL9=Opsomming 8e niveau</a:t>
            </a:r>
          </a:p>
          <a:p>
            <a:pPr lvl="5"/>
            <a:endParaRPr lang="en-US" noProof="1"/>
          </a:p>
        </p:txBody>
      </p:sp>
      <p:sp>
        <p:nvSpPr>
          <p:cNvPr id="4" name="Tijdelijke aanduiding voor datum 3"/>
          <p:cNvSpPr>
            <a:spLocks noGrp="1" noSelect="1"/>
          </p:cNvSpPr>
          <p:nvPr>
            <p:ph type="dt" sz="half" idx="2"/>
          </p:nvPr>
        </p:nvSpPr>
        <p:spPr bwMode="gray">
          <a:xfrm>
            <a:off x="9701186" y="6039348"/>
            <a:ext cx="1656000" cy="252000"/>
          </a:xfrm>
          <a:prstGeom prst="rect">
            <a:avLst/>
          </a:prstGeom>
        </p:spPr>
        <p:txBody>
          <a:bodyPr vert="horz" lIns="0" tIns="0" rIns="0" bIns="0" rtlCol="0" anchor="ctr">
            <a:noAutofit/>
          </a:bodyPr>
          <a:lstStyle>
            <a:lvl1pPr algn="r">
              <a:defRPr sz="1200">
                <a:solidFill>
                  <a:schemeClr val="accent2"/>
                </a:solidFill>
                <a:latin typeface="+mn-lt"/>
              </a:defRPr>
            </a:lvl1pPr>
          </a:lstStyle>
          <a:p>
            <a:fld id="{EF90502F-CCD9-4FE6-B065-06493E3E64CD}" type="datetime4">
              <a:rPr lang="nl-NL" noProof="1" smtClean="0"/>
              <a:pPr/>
              <a:t>5 september 2022</a:t>
            </a:fld>
            <a:endParaRPr lang="nl-NL" noProof="1"/>
          </a:p>
        </p:txBody>
      </p:sp>
      <p:sp>
        <p:nvSpPr>
          <p:cNvPr id="5" name="Tijdelijke aanduiding voor voettekst 4"/>
          <p:cNvSpPr>
            <a:spLocks noGrp="1" noSelect="1"/>
          </p:cNvSpPr>
          <p:nvPr>
            <p:ph type="ftr" sz="quarter" idx="3"/>
          </p:nvPr>
        </p:nvSpPr>
        <p:spPr bwMode="gray">
          <a:xfrm>
            <a:off x="917186" y="6039348"/>
            <a:ext cx="8496000" cy="252000"/>
          </a:xfrm>
          <a:prstGeom prst="rect">
            <a:avLst/>
          </a:prstGeom>
        </p:spPr>
        <p:txBody>
          <a:bodyPr vert="horz" lIns="0" tIns="0" rIns="0" bIns="0" rtlCol="0" anchor="ctr">
            <a:noAutofit/>
          </a:bodyPr>
          <a:lstStyle>
            <a:lvl1pPr algn="ctr">
              <a:defRPr sz="1200">
                <a:solidFill>
                  <a:schemeClr val="accent2"/>
                </a:solidFill>
                <a:latin typeface="+mn-lt"/>
              </a:defRPr>
            </a:lvl1pPr>
          </a:lstStyle>
          <a:p>
            <a:pPr algn="l"/>
            <a:r>
              <a:rPr lang="nl-NL" noProof="1"/>
              <a:t>Via Invoegen | Koptekst en Voettekst kunt u deze tekst wijzigen</a:t>
            </a:r>
          </a:p>
        </p:txBody>
      </p:sp>
      <p:sp>
        <p:nvSpPr>
          <p:cNvPr id="6" name="Tijdelijke aanduiding voor dianummer 5"/>
          <p:cNvSpPr>
            <a:spLocks noGrp="1" noSelect="1"/>
          </p:cNvSpPr>
          <p:nvPr>
            <p:ph type="sldNum" sz="quarter" idx="4"/>
          </p:nvPr>
        </p:nvSpPr>
        <p:spPr bwMode="gray">
          <a:xfrm>
            <a:off x="11440800" y="154132"/>
            <a:ext cx="391805" cy="365125"/>
          </a:xfrm>
          <a:prstGeom prst="rect">
            <a:avLst/>
          </a:prstGeom>
        </p:spPr>
        <p:txBody>
          <a:bodyPr vert="horz" lIns="0" tIns="0" rIns="0" bIns="0" rtlCol="0" anchor="ctr">
            <a:noAutofit/>
          </a:bodyPr>
          <a:lstStyle>
            <a:lvl1pPr algn="r">
              <a:defRPr sz="1200">
                <a:solidFill>
                  <a:schemeClr val="accent2"/>
                </a:solidFill>
                <a:latin typeface="+mn-lt"/>
              </a:defRPr>
            </a:lvl1pPr>
          </a:lstStyle>
          <a:p>
            <a:fld id="{1336C48C-F87C-4E4B-81EF-5027B17D1F61}" type="slidenum">
              <a:rPr lang="nl-NL" noProof="1" smtClean="0"/>
              <a:pPr/>
              <a:t>‹#›</a:t>
            </a:fld>
            <a:endParaRPr lang="nl-NL" noProof="1"/>
          </a:p>
        </p:txBody>
      </p:sp>
      <p:sp>
        <p:nvSpPr>
          <p:cNvPr id="10" name="Freeform 5"/>
          <p:cNvSpPr>
            <a:spLocks noSelect="1"/>
          </p:cNvSpPr>
          <p:nvPr userDrawn="1"/>
        </p:nvSpPr>
        <p:spPr bwMode="gray">
          <a:xfrm>
            <a:off x="381000" y="377825"/>
            <a:ext cx="11428413" cy="6097588"/>
          </a:xfrm>
          <a:custGeom>
            <a:avLst/>
            <a:gdLst>
              <a:gd name="T0" fmla="*/ 57600 w 57600"/>
              <a:gd name="T1" fmla="*/ 28954 h 30739"/>
              <a:gd name="T2" fmla="*/ 0 w 57600"/>
              <a:gd name="T3" fmla="*/ 30739 h 30739"/>
              <a:gd name="T4" fmla="*/ 19 w 57600"/>
              <a:gd name="T5" fmla="*/ 0 h 30739"/>
              <a:gd name="T6" fmla="*/ 19 w 57600"/>
              <a:gd name="T7" fmla="*/ 38 h 30739"/>
              <a:gd name="T8" fmla="*/ 38 w 57600"/>
              <a:gd name="T9" fmla="*/ 30701 h 30739"/>
              <a:gd name="T10" fmla="*/ 57562 w 57600"/>
              <a:gd name="T11" fmla="*/ 28983 h 30739"/>
              <a:gd name="T12" fmla="*/ 19 w 57600"/>
              <a:gd name="T13" fmla="*/ 38 h 30739"/>
              <a:gd name="T14" fmla="*/ 38 w 57600"/>
              <a:gd name="T15" fmla="*/ 19 h 30739"/>
              <a:gd name="T16" fmla="*/ 55454 w 57600"/>
              <a:gd name="T17" fmla="*/ 26771 h 30739"/>
              <a:gd name="T18" fmla="*/ 57562 w 57600"/>
              <a:gd name="T19" fmla="*/ 26522 h 30739"/>
              <a:gd name="T20" fmla="*/ 56637 w 57600"/>
              <a:gd name="T21" fmla="*/ 26209 h 30739"/>
              <a:gd name="T22" fmla="*/ 57562 w 57600"/>
              <a:gd name="T23" fmla="*/ 26522 h 30739"/>
              <a:gd name="T24" fmla="*/ 57600 w 57600"/>
              <a:gd name="T25" fmla="*/ 26552 h 30739"/>
              <a:gd name="T26" fmla="*/ 56637 w 57600"/>
              <a:gd name="T27" fmla="*/ 29297 h 30739"/>
              <a:gd name="T28" fmla="*/ 56637 w 57600"/>
              <a:gd name="T29" fmla="*/ 29297 h 30739"/>
              <a:gd name="T30" fmla="*/ 56637 w 57600"/>
              <a:gd name="T31" fmla="*/ 29297 h 30739"/>
              <a:gd name="T32" fmla="*/ 57562 w 57600"/>
              <a:gd name="T33" fmla="*/ 28983 h 30739"/>
              <a:gd name="T34" fmla="*/ 57562 w 57600"/>
              <a:gd name="T35" fmla="*/ 28983 h 30739"/>
              <a:gd name="T36" fmla="*/ 57600 w 57600"/>
              <a:gd name="T37" fmla="*/ 28954 h 30739"/>
              <a:gd name="T38" fmla="*/ 57562 w 57600"/>
              <a:gd name="T39" fmla="*/ 28983 h 30739"/>
              <a:gd name="T40" fmla="*/ 55104 w 57600"/>
              <a:gd name="T41" fmla="*/ 27753 h 30739"/>
              <a:gd name="T42" fmla="*/ 57217 w 57600"/>
              <a:gd name="T43" fmla="*/ 29183 h 30739"/>
              <a:gd name="T44" fmla="*/ 57217 w 57600"/>
              <a:gd name="T45" fmla="*/ 29183 h 30739"/>
              <a:gd name="T46" fmla="*/ 19 w 57600"/>
              <a:gd name="T47" fmla="*/ 0 h 30739"/>
              <a:gd name="T48" fmla="*/ 38 w 57600"/>
              <a:gd name="T49" fmla="*/ 19 h 30739"/>
              <a:gd name="T50" fmla="*/ 55269 w 57600"/>
              <a:gd name="T51" fmla="*/ 38 h 30739"/>
              <a:gd name="T52" fmla="*/ 57562 w 57600"/>
              <a:gd name="T53" fmla="*/ 26522 h 30739"/>
              <a:gd name="T54" fmla="*/ 57600 w 57600"/>
              <a:gd name="T55" fmla="*/ 2315 h 30739"/>
              <a:gd name="T56" fmla="*/ 56049 w 57600"/>
              <a:gd name="T57" fmla="*/ 27139 h 30739"/>
              <a:gd name="T58" fmla="*/ 56734 w 57600"/>
              <a:gd name="T59" fmla="*/ 27109 h 30739"/>
              <a:gd name="T60" fmla="*/ 57229 w 57600"/>
              <a:gd name="T61" fmla="*/ 26982 h 30739"/>
              <a:gd name="T62" fmla="*/ 57562 w 57600"/>
              <a:gd name="T63" fmla="*/ 27109 h 30739"/>
              <a:gd name="T64" fmla="*/ 57600 w 57600"/>
              <a:gd name="T65" fmla="*/ 26552 h 30739"/>
              <a:gd name="T66" fmla="*/ 56637 w 57600"/>
              <a:gd name="T67" fmla="*/ 26209 h 30739"/>
              <a:gd name="T68" fmla="*/ 55414 w 57600"/>
              <a:gd name="T69" fmla="*/ 26822 h 30739"/>
              <a:gd name="T70" fmla="*/ 55122 w 57600"/>
              <a:gd name="T71" fmla="*/ 27988 h 30739"/>
              <a:gd name="T72" fmla="*/ 56637 w 57600"/>
              <a:gd name="T73" fmla="*/ 29297 h 30739"/>
              <a:gd name="T74" fmla="*/ 57433 w 57600"/>
              <a:gd name="T75" fmla="*/ 29072 h 30739"/>
              <a:gd name="T76" fmla="*/ 57600 w 57600"/>
              <a:gd name="T77" fmla="*/ 28954 h 30739"/>
              <a:gd name="T78" fmla="*/ 57562 w 57600"/>
              <a:gd name="T79" fmla="*/ 28554 h 30739"/>
              <a:gd name="T80" fmla="*/ 57520 w 57600"/>
              <a:gd name="T81" fmla="*/ 28554 h 30739"/>
              <a:gd name="T82" fmla="*/ 57256 w 57600"/>
              <a:gd name="T83" fmla="*/ 27534 h 30739"/>
              <a:gd name="T84" fmla="*/ 56863 w 57600"/>
              <a:gd name="T85" fmla="*/ 27444 h 30739"/>
              <a:gd name="T86" fmla="*/ 56483 w 57600"/>
              <a:gd name="T87" fmla="*/ 28554 h 30739"/>
              <a:gd name="T88" fmla="*/ 56345 w 57600"/>
              <a:gd name="T89" fmla="*/ 27311 h 30739"/>
              <a:gd name="T90" fmla="*/ 56082 w 57600"/>
              <a:gd name="T91" fmla="*/ 28554 h 30739"/>
              <a:gd name="T92" fmla="*/ 55689 w 57600"/>
              <a:gd name="T93" fmla="*/ 27477 h 30739"/>
              <a:gd name="T94" fmla="*/ 55995 w 57600"/>
              <a:gd name="T95" fmla="*/ 26982 h 30739"/>
              <a:gd name="T96" fmla="*/ 57520 w 57600"/>
              <a:gd name="T97" fmla="*/ 28554 h 30739"/>
              <a:gd name="T98" fmla="*/ 57562 w 57600"/>
              <a:gd name="T99" fmla="*/ 28554 h 30739"/>
              <a:gd name="T100" fmla="*/ 57562 w 57600"/>
              <a:gd name="T101" fmla="*/ 28554 h 30739"/>
              <a:gd name="T102" fmla="*/ 57600 w 57600"/>
              <a:gd name="T103" fmla="*/ 28554 h 30739"/>
              <a:gd name="T104" fmla="*/ 57562 w 57600"/>
              <a:gd name="T105" fmla="*/ 28554 h 30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600" h="30739">
                <a:moveTo>
                  <a:pt x="57562" y="28983"/>
                </a:moveTo>
                <a:cubicBezTo>
                  <a:pt x="57574" y="28973"/>
                  <a:pt x="57588" y="28964"/>
                  <a:pt x="57600" y="28954"/>
                </a:cubicBezTo>
                <a:cubicBezTo>
                  <a:pt x="57600" y="30739"/>
                  <a:pt x="57600" y="30739"/>
                  <a:pt x="57600" y="30739"/>
                </a:cubicBezTo>
                <a:cubicBezTo>
                  <a:pt x="0" y="30739"/>
                  <a:pt x="0" y="30739"/>
                  <a:pt x="0" y="30739"/>
                </a:cubicBezTo>
                <a:cubicBezTo>
                  <a:pt x="0" y="0"/>
                  <a:pt x="0" y="0"/>
                  <a:pt x="0" y="0"/>
                </a:cubicBezTo>
                <a:cubicBezTo>
                  <a:pt x="19" y="0"/>
                  <a:pt x="19" y="0"/>
                  <a:pt x="19" y="0"/>
                </a:cubicBezTo>
                <a:cubicBezTo>
                  <a:pt x="19" y="19"/>
                  <a:pt x="19" y="19"/>
                  <a:pt x="19" y="19"/>
                </a:cubicBezTo>
                <a:cubicBezTo>
                  <a:pt x="19" y="38"/>
                  <a:pt x="19" y="38"/>
                  <a:pt x="19" y="38"/>
                </a:cubicBezTo>
                <a:cubicBezTo>
                  <a:pt x="38" y="38"/>
                  <a:pt x="38" y="38"/>
                  <a:pt x="38" y="38"/>
                </a:cubicBezTo>
                <a:cubicBezTo>
                  <a:pt x="38" y="30701"/>
                  <a:pt x="38" y="30701"/>
                  <a:pt x="38" y="30701"/>
                </a:cubicBezTo>
                <a:cubicBezTo>
                  <a:pt x="57562" y="30701"/>
                  <a:pt x="57562" y="30701"/>
                  <a:pt x="57562" y="30701"/>
                </a:cubicBezTo>
                <a:lnTo>
                  <a:pt x="57562" y="28983"/>
                </a:lnTo>
                <a:close/>
                <a:moveTo>
                  <a:pt x="19" y="19"/>
                </a:moveTo>
                <a:cubicBezTo>
                  <a:pt x="19" y="38"/>
                  <a:pt x="19" y="38"/>
                  <a:pt x="19" y="38"/>
                </a:cubicBezTo>
                <a:cubicBezTo>
                  <a:pt x="38" y="38"/>
                  <a:pt x="38" y="38"/>
                  <a:pt x="38" y="38"/>
                </a:cubicBezTo>
                <a:cubicBezTo>
                  <a:pt x="38" y="19"/>
                  <a:pt x="38" y="19"/>
                  <a:pt x="38" y="19"/>
                </a:cubicBezTo>
                <a:lnTo>
                  <a:pt x="19" y="19"/>
                </a:lnTo>
                <a:close/>
                <a:moveTo>
                  <a:pt x="55454" y="26771"/>
                </a:moveTo>
                <a:cubicBezTo>
                  <a:pt x="55735" y="26428"/>
                  <a:pt x="56161" y="26209"/>
                  <a:pt x="56637" y="26209"/>
                </a:cubicBezTo>
                <a:cubicBezTo>
                  <a:pt x="56985" y="26209"/>
                  <a:pt x="57305" y="26326"/>
                  <a:pt x="57562" y="26522"/>
                </a:cubicBezTo>
                <a:cubicBezTo>
                  <a:pt x="57562" y="26522"/>
                  <a:pt x="57562" y="26522"/>
                  <a:pt x="57562" y="26522"/>
                </a:cubicBezTo>
                <a:cubicBezTo>
                  <a:pt x="57305" y="26326"/>
                  <a:pt x="56985" y="26209"/>
                  <a:pt x="56637" y="26209"/>
                </a:cubicBezTo>
                <a:cubicBezTo>
                  <a:pt x="56161" y="26209"/>
                  <a:pt x="55735" y="26428"/>
                  <a:pt x="55454" y="26771"/>
                </a:cubicBezTo>
                <a:close/>
                <a:moveTo>
                  <a:pt x="57562" y="26522"/>
                </a:moveTo>
                <a:cubicBezTo>
                  <a:pt x="57575" y="26532"/>
                  <a:pt x="57587" y="26542"/>
                  <a:pt x="57600" y="26552"/>
                </a:cubicBezTo>
                <a:cubicBezTo>
                  <a:pt x="57600" y="26552"/>
                  <a:pt x="57600" y="26552"/>
                  <a:pt x="57600" y="26552"/>
                </a:cubicBezTo>
                <a:cubicBezTo>
                  <a:pt x="57587" y="26542"/>
                  <a:pt x="57575" y="26532"/>
                  <a:pt x="57562" y="26522"/>
                </a:cubicBezTo>
                <a:close/>
                <a:moveTo>
                  <a:pt x="56637" y="29297"/>
                </a:moveTo>
                <a:cubicBezTo>
                  <a:pt x="56842" y="29297"/>
                  <a:pt x="57038" y="29256"/>
                  <a:pt x="57217" y="29183"/>
                </a:cubicBezTo>
                <a:cubicBezTo>
                  <a:pt x="57038" y="29256"/>
                  <a:pt x="56842" y="29297"/>
                  <a:pt x="56637" y="29297"/>
                </a:cubicBezTo>
                <a:cubicBezTo>
                  <a:pt x="55918" y="29297"/>
                  <a:pt x="55314" y="28798"/>
                  <a:pt x="55149" y="28125"/>
                </a:cubicBezTo>
                <a:cubicBezTo>
                  <a:pt x="55314" y="28798"/>
                  <a:pt x="55918" y="29297"/>
                  <a:pt x="56637" y="29297"/>
                </a:cubicBezTo>
                <a:close/>
                <a:moveTo>
                  <a:pt x="57562" y="28983"/>
                </a:moveTo>
                <a:cubicBezTo>
                  <a:pt x="57562" y="28983"/>
                  <a:pt x="57562" y="28983"/>
                  <a:pt x="57562" y="28983"/>
                </a:cubicBezTo>
                <a:cubicBezTo>
                  <a:pt x="57520" y="29015"/>
                  <a:pt x="57478" y="29045"/>
                  <a:pt x="57433" y="29072"/>
                </a:cubicBezTo>
                <a:cubicBezTo>
                  <a:pt x="57478" y="29045"/>
                  <a:pt x="57520" y="29015"/>
                  <a:pt x="57562" y="28983"/>
                </a:cubicBezTo>
                <a:close/>
                <a:moveTo>
                  <a:pt x="57562" y="28983"/>
                </a:moveTo>
                <a:cubicBezTo>
                  <a:pt x="57574" y="28973"/>
                  <a:pt x="57588" y="28964"/>
                  <a:pt x="57600" y="28954"/>
                </a:cubicBezTo>
                <a:cubicBezTo>
                  <a:pt x="57600" y="28954"/>
                  <a:pt x="57600" y="28954"/>
                  <a:pt x="57600" y="28954"/>
                </a:cubicBezTo>
                <a:cubicBezTo>
                  <a:pt x="57588" y="28964"/>
                  <a:pt x="57574" y="28973"/>
                  <a:pt x="57562" y="28983"/>
                </a:cubicBezTo>
                <a:close/>
                <a:moveTo>
                  <a:pt x="55414" y="26822"/>
                </a:moveTo>
                <a:cubicBezTo>
                  <a:pt x="55219" y="27081"/>
                  <a:pt x="55104" y="27403"/>
                  <a:pt x="55104" y="27753"/>
                </a:cubicBezTo>
                <a:cubicBezTo>
                  <a:pt x="55104" y="27403"/>
                  <a:pt x="55219" y="27081"/>
                  <a:pt x="55414" y="26822"/>
                </a:cubicBezTo>
                <a:close/>
                <a:moveTo>
                  <a:pt x="57217" y="29183"/>
                </a:moveTo>
                <a:cubicBezTo>
                  <a:pt x="57292" y="29152"/>
                  <a:pt x="57365" y="29114"/>
                  <a:pt x="57433" y="29072"/>
                </a:cubicBezTo>
                <a:cubicBezTo>
                  <a:pt x="57365" y="29114"/>
                  <a:pt x="57292" y="29152"/>
                  <a:pt x="57217" y="29183"/>
                </a:cubicBezTo>
                <a:close/>
                <a:moveTo>
                  <a:pt x="55285" y="0"/>
                </a:moveTo>
                <a:cubicBezTo>
                  <a:pt x="19" y="0"/>
                  <a:pt x="19" y="0"/>
                  <a:pt x="19" y="0"/>
                </a:cubicBezTo>
                <a:cubicBezTo>
                  <a:pt x="19" y="19"/>
                  <a:pt x="19" y="19"/>
                  <a:pt x="19" y="19"/>
                </a:cubicBezTo>
                <a:cubicBezTo>
                  <a:pt x="38" y="19"/>
                  <a:pt x="38" y="19"/>
                  <a:pt x="38" y="19"/>
                </a:cubicBezTo>
                <a:cubicBezTo>
                  <a:pt x="38" y="38"/>
                  <a:pt x="38" y="38"/>
                  <a:pt x="38" y="38"/>
                </a:cubicBezTo>
                <a:cubicBezTo>
                  <a:pt x="55269" y="38"/>
                  <a:pt x="55269" y="38"/>
                  <a:pt x="55269" y="38"/>
                </a:cubicBezTo>
                <a:cubicBezTo>
                  <a:pt x="57562" y="2331"/>
                  <a:pt x="57562" y="2331"/>
                  <a:pt x="57562" y="2331"/>
                </a:cubicBezTo>
                <a:cubicBezTo>
                  <a:pt x="57562" y="26522"/>
                  <a:pt x="57562" y="26522"/>
                  <a:pt x="57562" y="26522"/>
                </a:cubicBezTo>
                <a:cubicBezTo>
                  <a:pt x="57575" y="26532"/>
                  <a:pt x="57587" y="26542"/>
                  <a:pt x="57600" y="26552"/>
                </a:cubicBezTo>
                <a:cubicBezTo>
                  <a:pt x="57600" y="2315"/>
                  <a:pt x="57600" y="2315"/>
                  <a:pt x="57600" y="2315"/>
                </a:cubicBezTo>
                <a:lnTo>
                  <a:pt x="55285" y="0"/>
                </a:lnTo>
                <a:close/>
                <a:moveTo>
                  <a:pt x="56049" y="27139"/>
                </a:moveTo>
                <a:cubicBezTo>
                  <a:pt x="56153" y="27037"/>
                  <a:pt x="56282" y="26982"/>
                  <a:pt x="56423" y="26982"/>
                </a:cubicBezTo>
                <a:cubicBezTo>
                  <a:pt x="56549" y="26982"/>
                  <a:pt x="56654" y="27025"/>
                  <a:pt x="56734" y="27109"/>
                </a:cubicBezTo>
                <a:cubicBezTo>
                  <a:pt x="56755" y="27130"/>
                  <a:pt x="56776" y="27157"/>
                  <a:pt x="56794" y="27185"/>
                </a:cubicBezTo>
                <a:cubicBezTo>
                  <a:pt x="56935" y="27040"/>
                  <a:pt x="57061" y="26982"/>
                  <a:pt x="57229" y="26982"/>
                </a:cubicBezTo>
                <a:cubicBezTo>
                  <a:pt x="57348" y="26982"/>
                  <a:pt x="57462" y="27019"/>
                  <a:pt x="57531" y="27079"/>
                </a:cubicBezTo>
                <a:cubicBezTo>
                  <a:pt x="57542" y="27089"/>
                  <a:pt x="57552" y="27099"/>
                  <a:pt x="57562" y="27109"/>
                </a:cubicBezTo>
                <a:cubicBezTo>
                  <a:pt x="57577" y="27127"/>
                  <a:pt x="57590" y="27145"/>
                  <a:pt x="57600" y="27165"/>
                </a:cubicBezTo>
                <a:cubicBezTo>
                  <a:pt x="57600" y="26552"/>
                  <a:pt x="57600" y="26552"/>
                  <a:pt x="57600" y="26552"/>
                </a:cubicBezTo>
                <a:cubicBezTo>
                  <a:pt x="57587" y="26542"/>
                  <a:pt x="57575" y="26532"/>
                  <a:pt x="57562" y="26522"/>
                </a:cubicBezTo>
                <a:cubicBezTo>
                  <a:pt x="57305" y="26326"/>
                  <a:pt x="56985" y="26209"/>
                  <a:pt x="56637" y="26209"/>
                </a:cubicBezTo>
                <a:cubicBezTo>
                  <a:pt x="56161" y="26209"/>
                  <a:pt x="55735" y="26428"/>
                  <a:pt x="55454" y="26771"/>
                </a:cubicBezTo>
                <a:cubicBezTo>
                  <a:pt x="55440" y="26788"/>
                  <a:pt x="55427" y="26805"/>
                  <a:pt x="55414" y="26822"/>
                </a:cubicBezTo>
                <a:cubicBezTo>
                  <a:pt x="55219" y="27081"/>
                  <a:pt x="55104" y="27403"/>
                  <a:pt x="55104" y="27753"/>
                </a:cubicBezTo>
                <a:cubicBezTo>
                  <a:pt x="55104" y="27833"/>
                  <a:pt x="55110" y="27912"/>
                  <a:pt x="55122" y="27988"/>
                </a:cubicBezTo>
                <a:cubicBezTo>
                  <a:pt x="55129" y="28035"/>
                  <a:pt x="55138" y="28080"/>
                  <a:pt x="55149" y="28125"/>
                </a:cubicBezTo>
                <a:cubicBezTo>
                  <a:pt x="55314" y="28798"/>
                  <a:pt x="55918" y="29297"/>
                  <a:pt x="56637" y="29297"/>
                </a:cubicBezTo>
                <a:cubicBezTo>
                  <a:pt x="56842" y="29297"/>
                  <a:pt x="57038" y="29256"/>
                  <a:pt x="57217" y="29183"/>
                </a:cubicBezTo>
                <a:cubicBezTo>
                  <a:pt x="57292" y="29152"/>
                  <a:pt x="57365" y="29114"/>
                  <a:pt x="57433" y="29072"/>
                </a:cubicBezTo>
                <a:cubicBezTo>
                  <a:pt x="57478" y="29045"/>
                  <a:pt x="57520" y="29015"/>
                  <a:pt x="57562" y="28983"/>
                </a:cubicBezTo>
                <a:cubicBezTo>
                  <a:pt x="57574" y="28973"/>
                  <a:pt x="57588" y="28964"/>
                  <a:pt x="57600" y="28954"/>
                </a:cubicBezTo>
                <a:cubicBezTo>
                  <a:pt x="57600" y="28554"/>
                  <a:pt x="57600" y="28554"/>
                  <a:pt x="57600" y="28554"/>
                </a:cubicBezTo>
                <a:cubicBezTo>
                  <a:pt x="57562" y="28554"/>
                  <a:pt x="57562" y="28554"/>
                  <a:pt x="57562" y="28554"/>
                </a:cubicBezTo>
                <a:cubicBezTo>
                  <a:pt x="57520" y="28554"/>
                  <a:pt x="57520" y="28554"/>
                  <a:pt x="57520" y="28554"/>
                </a:cubicBezTo>
                <a:cubicBezTo>
                  <a:pt x="57520" y="28554"/>
                  <a:pt x="57520" y="28554"/>
                  <a:pt x="57520" y="28554"/>
                </a:cubicBezTo>
                <a:cubicBezTo>
                  <a:pt x="57256" y="28554"/>
                  <a:pt x="57256" y="28554"/>
                  <a:pt x="57256" y="28554"/>
                </a:cubicBezTo>
                <a:cubicBezTo>
                  <a:pt x="57256" y="27534"/>
                  <a:pt x="57256" y="27534"/>
                  <a:pt x="57256" y="27534"/>
                </a:cubicBezTo>
                <a:cubicBezTo>
                  <a:pt x="57256" y="27350"/>
                  <a:pt x="57235" y="27314"/>
                  <a:pt x="57130" y="27314"/>
                </a:cubicBezTo>
                <a:cubicBezTo>
                  <a:pt x="57055" y="27314"/>
                  <a:pt x="56950" y="27365"/>
                  <a:pt x="56863" y="27444"/>
                </a:cubicBezTo>
                <a:cubicBezTo>
                  <a:pt x="56863" y="28554"/>
                  <a:pt x="56863" y="28554"/>
                  <a:pt x="56863" y="28554"/>
                </a:cubicBezTo>
                <a:cubicBezTo>
                  <a:pt x="56483" y="28554"/>
                  <a:pt x="56483" y="28554"/>
                  <a:pt x="56483" y="28554"/>
                </a:cubicBezTo>
                <a:cubicBezTo>
                  <a:pt x="56483" y="27550"/>
                  <a:pt x="56483" y="27550"/>
                  <a:pt x="56483" y="27550"/>
                </a:cubicBezTo>
                <a:cubicBezTo>
                  <a:pt x="56483" y="27356"/>
                  <a:pt x="56456" y="27311"/>
                  <a:pt x="56345" y="27311"/>
                </a:cubicBezTo>
                <a:cubicBezTo>
                  <a:pt x="56270" y="27311"/>
                  <a:pt x="56168" y="27350"/>
                  <a:pt x="56082" y="27429"/>
                </a:cubicBezTo>
                <a:cubicBezTo>
                  <a:pt x="56082" y="28554"/>
                  <a:pt x="56082" y="28554"/>
                  <a:pt x="56082" y="28554"/>
                </a:cubicBezTo>
                <a:cubicBezTo>
                  <a:pt x="55689" y="28554"/>
                  <a:pt x="55689" y="28554"/>
                  <a:pt x="55689" y="28554"/>
                </a:cubicBezTo>
                <a:cubicBezTo>
                  <a:pt x="55689" y="27477"/>
                  <a:pt x="55689" y="27477"/>
                  <a:pt x="55689" y="27477"/>
                </a:cubicBezTo>
                <a:cubicBezTo>
                  <a:pt x="55689" y="27254"/>
                  <a:pt x="55674" y="27157"/>
                  <a:pt x="55632" y="27082"/>
                </a:cubicBezTo>
                <a:cubicBezTo>
                  <a:pt x="55995" y="26982"/>
                  <a:pt x="55995" y="26982"/>
                  <a:pt x="55995" y="26982"/>
                </a:cubicBezTo>
                <a:cubicBezTo>
                  <a:pt x="56021" y="27025"/>
                  <a:pt x="56033" y="27061"/>
                  <a:pt x="56049" y="27139"/>
                </a:cubicBezTo>
                <a:close/>
                <a:moveTo>
                  <a:pt x="57520" y="28554"/>
                </a:moveTo>
                <a:cubicBezTo>
                  <a:pt x="57562" y="28554"/>
                  <a:pt x="57562" y="28554"/>
                  <a:pt x="57562" y="28554"/>
                </a:cubicBezTo>
                <a:cubicBezTo>
                  <a:pt x="57562" y="28554"/>
                  <a:pt x="57562" y="28554"/>
                  <a:pt x="57562" y="28554"/>
                </a:cubicBezTo>
                <a:cubicBezTo>
                  <a:pt x="57520" y="28554"/>
                  <a:pt x="57520" y="28554"/>
                  <a:pt x="57520" y="28554"/>
                </a:cubicBezTo>
                <a:close/>
                <a:moveTo>
                  <a:pt x="57562" y="28554"/>
                </a:moveTo>
                <a:cubicBezTo>
                  <a:pt x="57562" y="28554"/>
                  <a:pt x="57562" y="28554"/>
                  <a:pt x="57562" y="28554"/>
                </a:cubicBezTo>
                <a:cubicBezTo>
                  <a:pt x="57600" y="28554"/>
                  <a:pt x="57600" y="28554"/>
                  <a:pt x="57600" y="28554"/>
                </a:cubicBezTo>
                <a:cubicBezTo>
                  <a:pt x="57600" y="28554"/>
                  <a:pt x="57600" y="28554"/>
                  <a:pt x="57600" y="28554"/>
                </a:cubicBezTo>
                <a:lnTo>
                  <a:pt x="57562" y="28554"/>
                </a:lnTo>
                <a:close/>
              </a:path>
            </a:pathLst>
          </a:custGeom>
          <a:solidFill>
            <a:srgbClr val="266687"/>
          </a:solidFill>
          <a:ln>
            <a:noFill/>
          </a:ln>
        </p:spPr>
        <p:txBody>
          <a:bodyPr vert="horz" wrap="square" lIns="91440" tIns="45720" rIns="91440" bIns="45720" numCol="1" anchor="t" anchorCtr="0" compatLnSpc="1">
            <a:prstTxWarp prst="textNoShape">
              <a:avLst/>
            </a:prstTxWarp>
          </a:bodyPr>
          <a:lstStyle/>
          <a:p>
            <a:endParaRPr lang="nl-N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20" r:id="rId3"/>
    <p:sldLayoutId id="2147483721" r:id="rId4"/>
    <p:sldLayoutId id="2147483722" r:id="rId5"/>
    <p:sldLayoutId id="2147483719" r:id="rId6"/>
    <p:sldLayoutId id="2147483723" r:id="rId7"/>
    <p:sldLayoutId id="2147483713" r:id="rId8"/>
    <p:sldLayoutId id="2147483717" r:id="rId9"/>
    <p:sldLayoutId id="2147483714" r:id="rId10"/>
  </p:sldLayoutIdLst>
  <p:hf hdr="0" ftr="0" dt="0"/>
  <p:txStyles>
    <p:titleStyle>
      <a:lvl1pPr algn="l" defTabSz="914400" rtl="0" eaLnBrk="1" latinLnBrk="0" hangingPunct="1">
        <a:spcBef>
          <a:spcPct val="0"/>
        </a:spcBef>
        <a:buNone/>
        <a:defRPr sz="5000" b="0" i="0" kern="1200" baseline="0">
          <a:solidFill>
            <a:schemeClr val="accent2"/>
          </a:solidFill>
          <a:latin typeface="+mj-lt"/>
          <a:ea typeface="+mj-ea"/>
          <a:cs typeface="+mj-cs"/>
        </a:defRPr>
      </a:lvl1pPr>
    </p:titleStyle>
    <p:bodyStyle>
      <a:lvl1pPr marL="0" indent="0" algn="l" defTabSz="914400" rtl="0" eaLnBrk="1" latinLnBrk="0" hangingPunct="1">
        <a:lnSpc>
          <a:spcPct val="101000"/>
        </a:lnSpc>
        <a:spcBef>
          <a:spcPts val="0"/>
        </a:spcBef>
        <a:buClr>
          <a:schemeClr val="tx1"/>
        </a:buClr>
        <a:buFontTx/>
        <a:buNone/>
        <a:defRPr lang="nl-NL" sz="2800" b="0" kern="1200" baseline="0" noProof="1" smtClean="0">
          <a:solidFill>
            <a:schemeClr val="accent3"/>
          </a:solidFill>
          <a:latin typeface="+mn-lt"/>
          <a:ea typeface="+mn-ea"/>
          <a:cs typeface="+mn-cs"/>
        </a:defRPr>
      </a:lvl1pPr>
      <a:lvl2pPr marL="180000" indent="-180000" algn="l" defTabSz="914400" rtl="0" eaLnBrk="1" latinLnBrk="0" hangingPunct="1">
        <a:lnSpc>
          <a:spcPct val="101000"/>
        </a:lnSpc>
        <a:spcBef>
          <a:spcPts val="0"/>
        </a:spcBef>
        <a:buClr>
          <a:schemeClr val="tx1"/>
        </a:buClr>
        <a:buFont typeface="Arial" panose="020B0604020202020204" pitchFamily="34" charset="0"/>
        <a:buChar char="•"/>
        <a:defRPr lang="nl-NL" sz="2400" b="0" kern="1200" noProof="1" smtClean="0">
          <a:solidFill>
            <a:schemeClr val="tx1"/>
          </a:solidFill>
          <a:latin typeface="+mn-lt"/>
          <a:ea typeface="+mn-ea"/>
          <a:cs typeface="+mn-cs"/>
        </a:defRPr>
      </a:lvl2pPr>
      <a:lvl3pPr marL="360000" marR="0" indent="-180000" algn="l" defTabSz="914400" rtl="0" eaLnBrk="1" fontAlgn="auto" latinLnBrk="0" hangingPunct="1">
        <a:lnSpc>
          <a:spcPct val="101000"/>
        </a:lnSpc>
        <a:spcBef>
          <a:spcPts val="0"/>
        </a:spcBef>
        <a:spcAft>
          <a:spcPts val="0"/>
        </a:spcAft>
        <a:buClrTx/>
        <a:buSzTx/>
        <a:buFont typeface="Arial" panose="020B0604020202020204" pitchFamily="34" charset="0"/>
        <a:buChar char="•"/>
        <a:tabLst/>
        <a:defRPr lang="nl-NL" sz="2400" b="0" kern="1200" baseline="0" noProof="1">
          <a:solidFill>
            <a:schemeClr val="tx1"/>
          </a:solidFill>
          <a:latin typeface="+mn-lt"/>
          <a:ea typeface="+mn-ea"/>
          <a:cs typeface="+mn-cs"/>
        </a:defRPr>
      </a:lvl3pPr>
      <a:lvl4pPr marL="540000" indent="-180000" algn="l" defTabSz="914400" rtl="0" eaLnBrk="1" latinLnBrk="0" hangingPunct="1">
        <a:lnSpc>
          <a:spcPct val="101000"/>
        </a:lnSpc>
        <a:spcBef>
          <a:spcPts val="0"/>
        </a:spcBef>
        <a:buFont typeface="Arial" pitchFamily="34" charset="0"/>
        <a:buChar char="•"/>
        <a:defRPr lang="nl-NL" sz="2400" b="0" kern="1200" noProof="1">
          <a:solidFill>
            <a:schemeClr val="tx1"/>
          </a:solidFill>
          <a:latin typeface="+mn-lt"/>
          <a:ea typeface="+mn-ea"/>
          <a:cs typeface="+mn-cs"/>
        </a:defRPr>
      </a:lvl4pPr>
      <a:lvl5pPr marL="72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5pPr>
      <a:lvl6pPr marL="90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6pPr>
      <a:lvl7pPr marL="1080000" indent="-180000" algn="l" defTabSz="914400" rtl="0" eaLnBrk="1" latinLnBrk="0" hangingPunct="1">
        <a:lnSpc>
          <a:spcPct val="101000"/>
        </a:lnSpc>
        <a:spcBef>
          <a:spcPts val="0"/>
        </a:spcBef>
        <a:buFont typeface="Arial" pitchFamily="34" charset="0"/>
        <a:buChar char="•"/>
        <a:defRPr lang="nl-NL" sz="2400" kern="1200" noProof="1">
          <a:solidFill>
            <a:schemeClr val="tx1"/>
          </a:solidFill>
          <a:latin typeface="+mn-lt"/>
          <a:ea typeface="+mn-ea"/>
          <a:cs typeface="+mn-cs"/>
        </a:defRPr>
      </a:lvl7pPr>
      <a:lvl8pPr marL="126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8pPr>
      <a:lvl9pPr marL="1440000" indent="-180000" algn="l" defTabSz="914400" rtl="0" eaLnBrk="1" latinLnBrk="0" hangingPunct="1">
        <a:lnSpc>
          <a:spcPct val="101000"/>
        </a:lnSpc>
        <a:spcBef>
          <a:spcPts val="0"/>
        </a:spcBef>
        <a:buFont typeface="Arial" pitchFamily="34" charset="0"/>
        <a:buChar char="•"/>
        <a:defRPr sz="24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0" userDrawn="1">
          <p15:clr>
            <a:srgbClr val="F26B43"/>
          </p15:clr>
        </p15:guide>
        <p15:guide id="3" pos="475" userDrawn="1">
          <p15:clr>
            <a:srgbClr val="F26B43"/>
          </p15:clr>
        </p15:guide>
        <p15:guide id="4" pos="7047" userDrawn="1">
          <p15:clr>
            <a:srgbClr val="F26B43"/>
          </p15:clr>
        </p15:guide>
        <p15:guide id="5" orient="horz" pos="954" userDrawn="1">
          <p15:clr>
            <a:srgbClr val="F26B43"/>
          </p15:clr>
        </p15:guide>
        <p15:guide id="6" orient="horz" pos="374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wberendsen@eia.nl" TargetMode="External"/><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mailto:mschuerhoff@eia.n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pursuit.unimelb.edu.au/articles/the-world-health-organization-as-pandemic-pol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5400"/>
              <a:t>Natuur in MER</a:t>
            </a:r>
          </a:p>
        </p:txBody>
      </p:sp>
      <p:sp>
        <p:nvSpPr>
          <p:cNvPr id="4" name="Ondertitel 3">
            <a:extLst>
              <a:ext uri="{FF2B5EF4-FFF2-40B4-BE49-F238E27FC236}">
                <a16:creationId xmlns:a16="http://schemas.microsoft.com/office/drawing/2014/main" id="{7835DCF5-3A0C-C5C0-9C7C-0949960EBD56}"/>
              </a:ext>
            </a:extLst>
          </p:cNvPr>
          <p:cNvSpPr>
            <a:spLocks noGrp="1"/>
          </p:cNvSpPr>
          <p:nvPr>
            <p:ph type="subTitle" idx="1"/>
          </p:nvPr>
        </p:nvSpPr>
        <p:spPr/>
        <p:txBody>
          <a:bodyPr/>
          <a:lstStyle/>
          <a:p>
            <a:r>
              <a:rPr lang="nl-NL"/>
              <a:t>Welke informatie en betekenis voor besluit</a:t>
            </a:r>
          </a:p>
        </p:txBody>
      </p:sp>
      <p:sp>
        <p:nvSpPr>
          <p:cNvPr id="5" name="Tijdelijke aanduiding voor tekst 4">
            <a:extLst>
              <a:ext uri="{FF2B5EF4-FFF2-40B4-BE49-F238E27FC236}">
                <a16:creationId xmlns:a16="http://schemas.microsoft.com/office/drawing/2014/main" id="{51A57120-D116-D30B-95E1-D9F901963647}"/>
              </a:ext>
            </a:extLst>
          </p:cNvPr>
          <p:cNvSpPr>
            <a:spLocks noGrp="1"/>
          </p:cNvSpPr>
          <p:nvPr>
            <p:ph type="body" sz="quarter" idx="10"/>
          </p:nvPr>
        </p:nvSpPr>
        <p:spPr/>
        <p:txBody>
          <a:bodyPr/>
          <a:lstStyle/>
          <a:p>
            <a:r>
              <a:rPr lang="nl-NL"/>
              <a:t>Wouter Berendsen</a:t>
            </a:r>
          </a:p>
          <a:p>
            <a:r>
              <a:rPr lang="nl-NL"/>
              <a:t>Roel Sillevis Smitt</a:t>
            </a:r>
          </a:p>
        </p:txBody>
      </p:sp>
      <p:pic>
        <p:nvPicPr>
          <p:cNvPr id="3" name="Afbeelding 2">
            <a:extLst>
              <a:ext uri="{FF2B5EF4-FFF2-40B4-BE49-F238E27FC236}">
                <a16:creationId xmlns:a16="http://schemas.microsoft.com/office/drawing/2014/main" id="{186BCC9F-DDCF-7145-259B-63513EAA150B}"/>
              </a:ext>
            </a:extLst>
          </p:cNvPr>
          <p:cNvPicPr>
            <a:picLocks noChangeAspect="1"/>
          </p:cNvPicPr>
          <p:nvPr/>
        </p:nvPicPr>
        <p:blipFill>
          <a:blip r:embed="rId3"/>
          <a:stretch>
            <a:fillRect/>
          </a:stretch>
        </p:blipFill>
        <p:spPr>
          <a:xfrm>
            <a:off x="10082680" y="692696"/>
            <a:ext cx="1430708" cy="935381"/>
          </a:xfrm>
          <a:prstGeom prst="rect">
            <a:avLst/>
          </a:prstGeom>
        </p:spPr>
      </p:pic>
    </p:spTree>
    <p:extLst>
      <p:ext uri="{BB962C8B-B14F-4D97-AF65-F5344CB8AC3E}">
        <p14:creationId xmlns:p14="http://schemas.microsoft.com/office/powerpoint/2010/main" val="544425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D6A6D-1C56-4A3A-8CC8-24DE2B91B939}"/>
              </a:ext>
            </a:extLst>
          </p:cNvPr>
          <p:cNvSpPr>
            <a:spLocks noGrp="1"/>
          </p:cNvSpPr>
          <p:nvPr>
            <p:ph type="title"/>
          </p:nvPr>
        </p:nvSpPr>
        <p:spPr/>
        <p:txBody>
          <a:bodyPr/>
          <a:lstStyle/>
          <a:p>
            <a:r>
              <a:rPr lang="nl-NL"/>
              <a:t>Natuur in de problemen</a:t>
            </a:r>
          </a:p>
        </p:txBody>
      </p:sp>
      <p:sp>
        <p:nvSpPr>
          <p:cNvPr id="4" name="Tijdelijke aanduiding voor dianummer 3">
            <a:extLst>
              <a:ext uri="{FF2B5EF4-FFF2-40B4-BE49-F238E27FC236}">
                <a16:creationId xmlns:a16="http://schemas.microsoft.com/office/drawing/2014/main" id="{5126EB6A-4EF8-410D-9F3F-4B2168F152EA}"/>
              </a:ext>
            </a:extLst>
          </p:cNvPr>
          <p:cNvSpPr>
            <a:spLocks noGrp="1"/>
          </p:cNvSpPr>
          <p:nvPr>
            <p:ph type="sldNum" sz="quarter" idx="4"/>
          </p:nvPr>
        </p:nvSpPr>
        <p:spPr/>
        <p:txBody>
          <a:bodyPr/>
          <a:lstStyle/>
          <a:p>
            <a:pPr>
              <a:defRPr/>
            </a:pPr>
            <a:fld id="{9A39CBE7-47DE-48B6-8AB0-C8D5E114B679}" type="slidenum">
              <a:rPr lang="nl-NL" smtClean="0"/>
              <a:pPr>
                <a:defRPr/>
              </a:pPr>
              <a:t>10</a:t>
            </a:fld>
            <a:endParaRPr lang="nl-NL"/>
          </a:p>
        </p:txBody>
      </p:sp>
      <p:pic>
        <p:nvPicPr>
          <p:cNvPr id="10" name="Afbeelding 4">
            <a:extLst>
              <a:ext uri="{FF2B5EF4-FFF2-40B4-BE49-F238E27FC236}">
                <a16:creationId xmlns:a16="http://schemas.microsoft.com/office/drawing/2014/main" id="{899BD46C-56EB-608A-3495-15280AE17556}"/>
              </a:ext>
            </a:extLst>
          </p:cNvPr>
          <p:cNvPicPr>
            <a:picLocks noChangeAspect="1"/>
          </p:cNvPicPr>
          <p:nvPr/>
        </p:nvPicPr>
        <p:blipFill>
          <a:blip r:embed="rId2"/>
          <a:stretch>
            <a:fillRect/>
          </a:stretch>
        </p:blipFill>
        <p:spPr>
          <a:xfrm>
            <a:off x="10776520" y="5501531"/>
            <a:ext cx="1210469" cy="793858"/>
          </a:xfrm>
          <a:prstGeom prst="rect">
            <a:avLst/>
          </a:prstGeom>
        </p:spPr>
      </p:pic>
      <p:pic>
        <p:nvPicPr>
          <p:cNvPr id="13" name="Picture 12">
            <a:extLst>
              <a:ext uri="{FF2B5EF4-FFF2-40B4-BE49-F238E27FC236}">
                <a16:creationId xmlns:a16="http://schemas.microsoft.com/office/drawing/2014/main" id="{ABB0BD2C-30EE-1798-8754-649FB09E5B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1464" y="2132856"/>
            <a:ext cx="4896544" cy="4599543"/>
          </a:xfrm>
          <a:prstGeom prst="rect">
            <a:avLst/>
          </a:prstGeom>
        </p:spPr>
      </p:pic>
      <p:sp>
        <p:nvSpPr>
          <p:cNvPr id="15" name="TextBox 14">
            <a:extLst>
              <a:ext uri="{FF2B5EF4-FFF2-40B4-BE49-F238E27FC236}">
                <a16:creationId xmlns:a16="http://schemas.microsoft.com/office/drawing/2014/main" id="{C571F83D-E9FE-10F8-224E-B42759E66B49}"/>
              </a:ext>
            </a:extLst>
          </p:cNvPr>
          <p:cNvSpPr txBox="1"/>
          <p:nvPr/>
        </p:nvSpPr>
        <p:spPr>
          <a:xfrm>
            <a:off x="6744072" y="3111279"/>
            <a:ext cx="3024336"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GB" err="1"/>
              <a:t>Natuurbeleid</a:t>
            </a:r>
            <a:r>
              <a:rPr lang="en-GB"/>
              <a:t> </a:t>
            </a:r>
            <a:r>
              <a:rPr lang="en-GB" err="1"/>
              <a:t>moet</a:t>
            </a:r>
            <a:r>
              <a:rPr lang="en-GB"/>
              <a:t> </a:t>
            </a:r>
            <a:r>
              <a:rPr lang="en-GB" err="1"/>
              <a:t>breder</a:t>
            </a:r>
            <a:r>
              <a:rPr lang="en-GB"/>
              <a:t>, </a:t>
            </a:r>
            <a:r>
              <a:rPr lang="en-GB" err="1"/>
              <a:t>niet</a:t>
            </a:r>
            <a:r>
              <a:rPr lang="en-GB"/>
              <a:t> </a:t>
            </a:r>
            <a:r>
              <a:rPr lang="en-GB" err="1"/>
              <a:t>alleen</a:t>
            </a:r>
            <a:r>
              <a:rPr lang="en-GB"/>
              <a:t> </a:t>
            </a:r>
            <a:r>
              <a:rPr lang="en-GB" err="1"/>
              <a:t>richten</a:t>
            </a:r>
            <a:r>
              <a:rPr lang="en-GB"/>
              <a:t> op </a:t>
            </a:r>
            <a:r>
              <a:rPr lang="en-GB" err="1"/>
              <a:t>beschermde</a:t>
            </a:r>
            <a:r>
              <a:rPr lang="en-GB"/>
              <a:t> </a:t>
            </a:r>
            <a:r>
              <a:rPr lang="en-GB" err="1"/>
              <a:t>gebieden</a:t>
            </a:r>
            <a:endParaRPr lang="nl-NL"/>
          </a:p>
        </p:txBody>
      </p:sp>
    </p:spTree>
    <p:extLst>
      <p:ext uri="{BB962C8B-B14F-4D97-AF65-F5344CB8AC3E}">
        <p14:creationId xmlns:p14="http://schemas.microsoft.com/office/powerpoint/2010/main" val="94864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49E8-1BA6-7BB7-320F-07BBDB361295}"/>
              </a:ext>
            </a:extLst>
          </p:cNvPr>
          <p:cNvSpPr>
            <a:spLocks noGrp="1"/>
          </p:cNvSpPr>
          <p:nvPr>
            <p:ph type="title"/>
          </p:nvPr>
        </p:nvSpPr>
        <p:spPr/>
        <p:txBody>
          <a:bodyPr/>
          <a:lstStyle/>
          <a:p>
            <a:r>
              <a:rPr lang="en-GB" err="1"/>
              <a:t>Beschermde</a:t>
            </a:r>
            <a:r>
              <a:rPr lang="en-GB"/>
              <a:t> </a:t>
            </a:r>
            <a:r>
              <a:rPr lang="en-GB" err="1"/>
              <a:t>natuurgebieden</a:t>
            </a:r>
            <a:endParaRPr lang="nl-NL"/>
          </a:p>
        </p:txBody>
      </p:sp>
      <p:sp>
        <p:nvSpPr>
          <p:cNvPr id="3" name="Tijdelijke aanduiding voor inhoud 2">
            <a:extLst>
              <a:ext uri="{FF2B5EF4-FFF2-40B4-BE49-F238E27FC236}">
                <a16:creationId xmlns:a16="http://schemas.microsoft.com/office/drawing/2014/main" id="{76CA6A5B-65DF-CE97-9F4E-CA033AED02E7}"/>
              </a:ext>
            </a:extLst>
          </p:cNvPr>
          <p:cNvSpPr>
            <a:spLocks noGrp="1"/>
          </p:cNvSpPr>
          <p:nvPr>
            <p:ph idx="1"/>
          </p:nvPr>
        </p:nvSpPr>
        <p:spPr/>
        <p:txBody>
          <a:bodyPr/>
          <a:lstStyle/>
          <a:p>
            <a:endParaRPr lang="nl-NL"/>
          </a:p>
        </p:txBody>
      </p:sp>
      <p:sp>
        <p:nvSpPr>
          <p:cNvPr id="5" name="Slide Number Placeholder 4">
            <a:extLst>
              <a:ext uri="{FF2B5EF4-FFF2-40B4-BE49-F238E27FC236}">
                <a16:creationId xmlns:a16="http://schemas.microsoft.com/office/drawing/2014/main" id="{BA1515CC-7C93-A5C1-E1C3-513ACF936D52}"/>
              </a:ext>
            </a:extLst>
          </p:cNvPr>
          <p:cNvSpPr>
            <a:spLocks noGrp="1"/>
          </p:cNvSpPr>
          <p:nvPr>
            <p:ph type="sldNum" sz="quarter" idx="4"/>
          </p:nvPr>
        </p:nvSpPr>
        <p:spPr/>
        <p:txBody>
          <a:bodyPr/>
          <a:lstStyle/>
          <a:p>
            <a:fld id="{1336C48C-F87C-4E4B-81EF-5027B17D1F61}" type="slidenum">
              <a:rPr lang="nl-NL" noProof="1" smtClean="0"/>
              <a:pPr/>
              <a:t>11</a:t>
            </a:fld>
            <a:endParaRPr lang="nl-NL" noProof="1"/>
          </a:p>
        </p:txBody>
      </p:sp>
      <p:pic>
        <p:nvPicPr>
          <p:cNvPr id="6" name="Afbeelding 4">
            <a:extLst>
              <a:ext uri="{FF2B5EF4-FFF2-40B4-BE49-F238E27FC236}">
                <a16:creationId xmlns:a16="http://schemas.microsoft.com/office/drawing/2014/main" id="{4E63E9AA-B5E7-3AC5-8510-62D8C7D95CBC}"/>
              </a:ext>
            </a:extLst>
          </p:cNvPr>
          <p:cNvPicPr>
            <a:picLocks noChangeAspect="1"/>
          </p:cNvPicPr>
          <p:nvPr/>
        </p:nvPicPr>
        <p:blipFill>
          <a:blip r:embed="rId2"/>
          <a:stretch>
            <a:fillRect/>
          </a:stretch>
        </p:blipFill>
        <p:spPr>
          <a:xfrm>
            <a:off x="10776520" y="5501531"/>
            <a:ext cx="1210469" cy="793858"/>
          </a:xfrm>
          <a:prstGeom prst="rect">
            <a:avLst/>
          </a:prstGeom>
        </p:spPr>
      </p:pic>
      <p:sp>
        <p:nvSpPr>
          <p:cNvPr id="7" name="TextBox 6">
            <a:extLst>
              <a:ext uri="{FF2B5EF4-FFF2-40B4-BE49-F238E27FC236}">
                <a16:creationId xmlns:a16="http://schemas.microsoft.com/office/drawing/2014/main" id="{D38641CF-50AE-D253-A69F-A427EB684415}"/>
              </a:ext>
            </a:extLst>
          </p:cNvPr>
          <p:cNvSpPr txBox="1"/>
          <p:nvPr/>
        </p:nvSpPr>
        <p:spPr>
          <a:xfrm>
            <a:off x="1487488" y="1968065"/>
            <a:ext cx="2592288"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r>
              <a:rPr lang="en-GB" sz="3600"/>
              <a:t>Natura 2000</a:t>
            </a:r>
            <a:endParaRPr lang="nl-NL" sz="3600"/>
          </a:p>
        </p:txBody>
      </p:sp>
      <p:sp>
        <p:nvSpPr>
          <p:cNvPr id="8" name="TextBox 7">
            <a:extLst>
              <a:ext uri="{FF2B5EF4-FFF2-40B4-BE49-F238E27FC236}">
                <a16:creationId xmlns:a16="http://schemas.microsoft.com/office/drawing/2014/main" id="{7EAA7403-8C1F-2F8F-67EA-456137671490}"/>
              </a:ext>
            </a:extLst>
          </p:cNvPr>
          <p:cNvSpPr txBox="1"/>
          <p:nvPr/>
        </p:nvSpPr>
        <p:spPr>
          <a:xfrm>
            <a:off x="6159703" y="1968065"/>
            <a:ext cx="5511814" cy="5539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0" tIns="0" rIns="0" bIns="0" rtlCol="0">
            <a:spAutoFit/>
          </a:bodyPr>
          <a:lstStyle/>
          <a:p>
            <a:r>
              <a:rPr lang="en-GB" sz="3600"/>
              <a:t>Natuur </a:t>
            </a:r>
            <a:r>
              <a:rPr lang="en-GB" sz="3600" err="1"/>
              <a:t>Netwerk</a:t>
            </a:r>
            <a:r>
              <a:rPr lang="en-GB" sz="3600"/>
              <a:t> Nederland</a:t>
            </a:r>
            <a:endParaRPr lang="nl-NL" sz="3600"/>
          </a:p>
        </p:txBody>
      </p:sp>
      <p:pic>
        <p:nvPicPr>
          <p:cNvPr id="9" name="Afbeelding 8">
            <a:extLst>
              <a:ext uri="{FF2B5EF4-FFF2-40B4-BE49-F238E27FC236}">
                <a16:creationId xmlns:a16="http://schemas.microsoft.com/office/drawing/2014/main" id="{0446BC01-637F-E718-CAD7-D804F69417D6}"/>
              </a:ext>
            </a:extLst>
          </p:cNvPr>
          <p:cNvPicPr>
            <a:picLocks noChangeAspect="1"/>
          </p:cNvPicPr>
          <p:nvPr/>
        </p:nvPicPr>
        <p:blipFill>
          <a:blip r:embed="rId3"/>
          <a:stretch>
            <a:fillRect/>
          </a:stretch>
        </p:blipFill>
        <p:spPr>
          <a:xfrm>
            <a:off x="736211" y="2522063"/>
            <a:ext cx="4672215" cy="4201804"/>
          </a:xfrm>
          <a:prstGeom prst="rect">
            <a:avLst/>
          </a:prstGeom>
        </p:spPr>
      </p:pic>
      <p:pic>
        <p:nvPicPr>
          <p:cNvPr id="13" name="Afbeelding 12">
            <a:extLst>
              <a:ext uri="{FF2B5EF4-FFF2-40B4-BE49-F238E27FC236}">
                <a16:creationId xmlns:a16="http://schemas.microsoft.com/office/drawing/2014/main" id="{DC7D5616-95DD-95EC-6E13-9F4F9CDB6447}"/>
              </a:ext>
            </a:extLst>
          </p:cNvPr>
          <p:cNvPicPr>
            <a:picLocks noChangeAspect="1"/>
          </p:cNvPicPr>
          <p:nvPr/>
        </p:nvPicPr>
        <p:blipFill>
          <a:blip r:embed="rId4"/>
          <a:stretch>
            <a:fillRect/>
          </a:stretch>
        </p:blipFill>
        <p:spPr>
          <a:xfrm>
            <a:off x="6681756" y="2516943"/>
            <a:ext cx="4467707" cy="4189847"/>
          </a:xfrm>
          <a:prstGeom prst="rect">
            <a:avLst/>
          </a:prstGeom>
        </p:spPr>
      </p:pic>
    </p:spTree>
    <p:extLst>
      <p:ext uri="{BB962C8B-B14F-4D97-AF65-F5344CB8AC3E}">
        <p14:creationId xmlns:p14="http://schemas.microsoft.com/office/powerpoint/2010/main" val="164976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D8954CB0-F7DC-0D2D-4B45-030CD2A372AA}"/>
              </a:ext>
            </a:extLst>
          </p:cNvPr>
          <p:cNvPicPr>
            <a:picLocks noChangeAspect="1"/>
          </p:cNvPicPr>
          <p:nvPr/>
        </p:nvPicPr>
        <p:blipFill>
          <a:blip r:embed="rId2"/>
          <a:stretch>
            <a:fillRect/>
          </a:stretch>
        </p:blipFill>
        <p:spPr>
          <a:xfrm>
            <a:off x="6584937" y="1772816"/>
            <a:ext cx="4467707" cy="4189847"/>
          </a:xfrm>
          <a:prstGeom prst="rect">
            <a:avLst/>
          </a:prstGeom>
        </p:spPr>
      </p:pic>
      <p:pic>
        <p:nvPicPr>
          <p:cNvPr id="7" name="Afbeelding 6">
            <a:extLst>
              <a:ext uri="{FF2B5EF4-FFF2-40B4-BE49-F238E27FC236}">
                <a16:creationId xmlns:a16="http://schemas.microsoft.com/office/drawing/2014/main" id="{9DE7F348-D080-DB5E-639F-F28641D1E927}"/>
              </a:ext>
            </a:extLst>
          </p:cNvPr>
          <p:cNvPicPr>
            <a:picLocks noChangeAspect="1"/>
          </p:cNvPicPr>
          <p:nvPr/>
        </p:nvPicPr>
        <p:blipFill>
          <a:blip r:embed="rId3"/>
          <a:stretch>
            <a:fillRect/>
          </a:stretch>
        </p:blipFill>
        <p:spPr>
          <a:xfrm>
            <a:off x="706206" y="1772816"/>
            <a:ext cx="4672215" cy="4201804"/>
          </a:xfrm>
          <a:prstGeom prst="rect">
            <a:avLst/>
          </a:prstGeom>
        </p:spPr>
      </p:pic>
      <p:sp>
        <p:nvSpPr>
          <p:cNvPr id="2" name="Title 1">
            <a:extLst>
              <a:ext uri="{FF2B5EF4-FFF2-40B4-BE49-F238E27FC236}">
                <a16:creationId xmlns:a16="http://schemas.microsoft.com/office/drawing/2014/main" id="{FCCE49E8-1BA6-7BB7-320F-07BBDB361295}"/>
              </a:ext>
            </a:extLst>
          </p:cNvPr>
          <p:cNvSpPr>
            <a:spLocks noGrp="1"/>
          </p:cNvSpPr>
          <p:nvPr>
            <p:ph type="title"/>
          </p:nvPr>
        </p:nvSpPr>
        <p:spPr/>
        <p:txBody>
          <a:bodyPr/>
          <a:lstStyle/>
          <a:p>
            <a:r>
              <a:rPr lang="en-GB" err="1"/>
              <a:t>Overige</a:t>
            </a:r>
            <a:r>
              <a:rPr lang="en-GB"/>
              <a:t> </a:t>
            </a:r>
            <a:r>
              <a:rPr lang="en-GB" err="1"/>
              <a:t>natuur</a:t>
            </a:r>
            <a:endParaRPr lang="nl-NL"/>
          </a:p>
        </p:txBody>
      </p:sp>
      <p:sp>
        <p:nvSpPr>
          <p:cNvPr id="4" name="Tijdelijke aanduiding voor inhoud 3">
            <a:extLst>
              <a:ext uri="{FF2B5EF4-FFF2-40B4-BE49-F238E27FC236}">
                <a16:creationId xmlns:a16="http://schemas.microsoft.com/office/drawing/2014/main" id="{B155E05A-1EBD-2268-B215-D8D9B7497450}"/>
              </a:ext>
            </a:extLst>
          </p:cNvPr>
          <p:cNvSpPr>
            <a:spLocks noGrp="1"/>
          </p:cNvSpPr>
          <p:nvPr>
            <p:ph idx="1"/>
          </p:nvPr>
        </p:nvSpPr>
        <p:spPr/>
        <p:txBody>
          <a:bodyPr/>
          <a:lstStyle/>
          <a:p>
            <a:endParaRPr lang="nl-NL"/>
          </a:p>
        </p:txBody>
      </p:sp>
      <p:sp>
        <p:nvSpPr>
          <p:cNvPr id="5" name="Slide Number Placeholder 4">
            <a:extLst>
              <a:ext uri="{FF2B5EF4-FFF2-40B4-BE49-F238E27FC236}">
                <a16:creationId xmlns:a16="http://schemas.microsoft.com/office/drawing/2014/main" id="{BA1515CC-7C93-A5C1-E1C3-513ACF936D52}"/>
              </a:ext>
            </a:extLst>
          </p:cNvPr>
          <p:cNvSpPr>
            <a:spLocks noGrp="1"/>
          </p:cNvSpPr>
          <p:nvPr>
            <p:ph type="sldNum" sz="quarter" idx="4"/>
          </p:nvPr>
        </p:nvSpPr>
        <p:spPr/>
        <p:txBody>
          <a:bodyPr/>
          <a:lstStyle/>
          <a:p>
            <a:fld id="{1336C48C-F87C-4E4B-81EF-5027B17D1F61}" type="slidenum">
              <a:rPr lang="nl-NL" noProof="1" smtClean="0"/>
              <a:pPr/>
              <a:t>12</a:t>
            </a:fld>
            <a:endParaRPr lang="nl-NL" noProof="1"/>
          </a:p>
        </p:txBody>
      </p:sp>
      <p:pic>
        <p:nvPicPr>
          <p:cNvPr id="6" name="Afbeelding 4">
            <a:extLst>
              <a:ext uri="{FF2B5EF4-FFF2-40B4-BE49-F238E27FC236}">
                <a16:creationId xmlns:a16="http://schemas.microsoft.com/office/drawing/2014/main" id="{4E63E9AA-B5E7-3AC5-8510-62D8C7D95CBC}"/>
              </a:ext>
            </a:extLst>
          </p:cNvPr>
          <p:cNvPicPr>
            <a:picLocks noChangeAspect="1"/>
          </p:cNvPicPr>
          <p:nvPr/>
        </p:nvPicPr>
        <p:blipFill>
          <a:blip r:embed="rId4"/>
          <a:stretch>
            <a:fillRect/>
          </a:stretch>
        </p:blipFill>
        <p:spPr>
          <a:xfrm>
            <a:off x="10776520" y="5501531"/>
            <a:ext cx="1210469" cy="793858"/>
          </a:xfrm>
          <a:prstGeom prst="rect">
            <a:avLst/>
          </a:prstGeom>
        </p:spPr>
      </p:pic>
      <p:sp>
        <p:nvSpPr>
          <p:cNvPr id="3" name="Oval 2">
            <a:extLst>
              <a:ext uri="{FF2B5EF4-FFF2-40B4-BE49-F238E27FC236}">
                <a16:creationId xmlns:a16="http://schemas.microsoft.com/office/drawing/2014/main" id="{D67DD5C1-72B9-0C76-F2DF-20F473EA036C}"/>
              </a:ext>
            </a:extLst>
          </p:cNvPr>
          <p:cNvSpPr/>
          <p:nvPr/>
        </p:nvSpPr>
        <p:spPr>
          <a:xfrm>
            <a:off x="2043953" y="2837973"/>
            <a:ext cx="871370" cy="21643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l 10">
            <a:extLst>
              <a:ext uri="{FF2B5EF4-FFF2-40B4-BE49-F238E27FC236}">
                <a16:creationId xmlns:a16="http://schemas.microsoft.com/office/drawing/2014/main" id="{134BAD88-1522-F29B-D4DF-44A95C710C5F}"/>
              </a:ext>
            </a:extLst>
          </p:cNvPr>
          <p:cNvSpPr/>
          <p:nvPr/>
        </p:nvSpPr>
        <p:spPr>
          <a:xfrm>
            <a:off x="7819063" y="3149945"/>
            <a:ext cx="733267" cy="7873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2">
            <a:extLst>
              <a:ext uri="{FF2B5EF4-FFF2-40B4-BE49-F238E27FC236}">
                <a16:creationId xmlns:a16="http://schemas.microsoft.com/office/drawing/2014/main" id="{4852431F-2A9F-7711-699A-5E71A8C5E1FA}"/>
              </a:ext>
            </a:extLst>
          </p:cNvPr>
          <p:cNvSpPr/>
          <p:nvPr/>
        </p:nvSpPr>
        <p:spPr>
          <a:xfrm>
            <a:off x="3494915" y="4214183"/>
            <a:ext cx="1221199" cy="11820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l 10">
            <a:extLst>
              <a:ext uri="{FF2B5EF4-FFF2-40B4-BE49-F238E27FC236}">
                <a16:creationId xmlns:a16="http://schemas.microsoft.com/office/drawing/2014/main" id="{BC309580-5CCB-252D-B9FF-FD2C016B881E}"/>
              </a:ext>
            </a:extLst>
          </p:cNvPr>
          <p:cNvSpPr/>
          <p:nvPr/>
        </p:nvSpPr>
        <p:spPr>
          <a:xfrm>
            <a:off x="9069219" y="3937299"/>
            <a:ext cx="733267" cy="7873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l 10">
            <a:extLst>
              <a:ext uri="{FF2B5EF4-FFF2-40B4-BE49-F238E27FC236}">
                <a16:creationId xmlns:a16="http://schemas.microsoft.com/office/drawing/2014/main" id="{C3F3A0FB-44D7-E50C-1FFF-0FE114DB93D9}"/>
              </a:ext>
            </a:extLst>
          </p:cNvPr>
          <p:cNvSpPr/>
          <p:nvPr/>
        </p:nvSpPr>
        <p:spPr>
          <a:xfrm>
            <a:off x="7819063" y="4214183"/>
            <a:ext cx="733267" cy="7873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7708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23613-2AF8-5553-09E1-C7D3A5C18D1A}"/>
              </a:ext>
            </a:extLst>
          </p:cNvPr>
          <p:cNvSpPr>
            <a:spLocks noGrp="1"/>
          </p:cNvSpPr>
          <p:nvPr>
            <p:ph type="title"/>
          </p:nvPr>
        </p:nvSpPr>
        <p:spPr/>
        <p:txBody>
          <a:bodyPr/>
          <a:lstStyle/>
          <a:p>
            <a:r>
              <a:rPr lang="nl-NL"/>
              <a:t>Omgevingsplan Rijssen-Holten</a:t>
            </a:r>
          </a:p>
        </p:txBody>
      </p:sp>
      <p:sp>
        <p:nvSpPr>
          <p:cNvPr id="6" name="Tijdelijke aanduiding voor tekst 5">
            <a:extLst>
              <a:ext uri="{FF2B5EF4-FFF2-40B4-BE49-F238E27FC236}">
                <a16:creationId xmlns:a16="http://schemas.microsoft.com/office/drawing/2014/main" id="{CED44B78-2E81-F7FB-FDE1-DE1A1D4BB8CE}"/>
              </a:ext>
            </a:extLst>
          </p:cNvPr>
          <p:cNvSpPr>
            <a:spLocks noGrp="1"/>
          </p:cNvSpPr>
          <p:nvPr>
            <p:ph type="body" sz="quarter" idx="13"/>
          </p:nvPr>
        </p:nvSpPr>
        <p:spPr/>
        <p:txBody>
          <a:bodyPr/>
          <a:lstStyle/>
          <a:p>
            <a:r>
              <a:rPr lang="nl-NL"/>
              <a:t>Praktijkvoorbeelden: focus op waar het knelt</a:t>
            </a:r>
          </a:p>
        </p:txBody>
      </p:sp>
      <p:sp>
        <p:nvSpPr>
          <p:cNvPr id="4" name="Tijdelijke aanduiding voor dianummer 3">
            <a:extLst>
              <a:ext uri="{FF2B5EF4-FFF2-40B4-BE49-F238E27FC236}">
                <a16:creationId xmlns:a16="http://schemas.microsoft.com/office/drawing/2014/main" id="{ACC079D3-91D1-55EA-EB91-455D5A5EB52E}"/>
              </a:ext>
            </a:extLst>
          </p:cNvPr>
          <p:cNvSpPr>
            <a:spLocks noGrp="1"/>
          </p:cNvSpPr>
          <p:nvPr>
            <p:ph type="sldNum" sz="quarter" idx="4"/>
          </p:nvPr>
        </p:nvSpPr>
        <p:spPr/>
        <p:txBody>
          <a:bodyPr/>
          <a:lstStyle/>
          <a:p>
            <a:fld id="{1336C48C-F87C-4E4B-81EF-5027B17D1F61}" type="slidenum">
              <a:rPr lang="nl-NL" noProof="1" smtClean="0"/>
              <a:pPr/>
              <a:t>13</a:t>
            </a:fld>
            <a:endParaRPr lang="nl-NL" noProof="1"/>
          </a:p>
        </p:txBody>
      </p:sp>
      <p:pic>
        <p:nvPicPr>
          <p:cNvPr id="7" name="Afbeelding 4">
            <a:extLst>
              <a:ext uri="{FF2B5EF4-FFF2-40B4-BE49-F238E27FC236}">
                <a16:creationId xmlns:a16="http://schemas.microsoft.com/office/drawing/2014/main" id="{B61F3AE6-B5F5-BC04-CD7E-7042704A1273}"/>
              </a:ext>
            </a:extLst>
          </p:cNvPr>
          <p:cNvPicPr>
            <a:picLocks noChangeAspect="1"/>
          </p:cNvPicPr>
          <p:nvPr/>
        </p:nvPicPr>
        <p:blipFill>
          <a:blip r:embed="rId3"/>
          <a:stretch>
            <a:fillRect/>
          </a:stretch>
        </p:blipFill>
        <p:spPr>
          <a:xfrm>
            <a:off x="10776520" y="5501531"/>
            <a:ext cx="1210469" cy="793858"/>
          </a:xfrm>
          <a:prstGeom prst="rect">
            <a:avLst/>
          </a:prstGeom>
        </p:spPr>
      </p:pic>
      <p:grpSp>
        <p:nvGrpSpPr>
          <p:cNvPr id="25" name="Groep 24">
            <a:extLst>
              <a:ext uri="{FF2B5EF4-FFF2-40B4-BE49-F238E27FC236}">
                <a16:creationId xmlns:a16="http://schemas.microsoft.com/office/drawing/2014/main" id="{BAE174CB-ED22-E335-AB26-F476B7346474}"/>
              </a:ext>
            </a:extLst>
          </p:cNvPr>
          <p:cNvGrpSpPr/>
          <p:nvPr/>
        </p:nvGrpSpPr>
        <p:grpSpPr>
          <a:xfrm>
            <a:off x="873498" y="3202130"/>
            <a:ext cx="5524500" cy="3067562"/>
            <a:chOff x="873498" y="3202130"/>
            <a:chExt cx="5524500" cy="3067562"/>
          </a:xfrm>
        </p:grpSpPr>
        <p:pic>
          <p:nvPicPr>
            <p:cNvPr id="22" name="Afbeelding 21">
              <a:extLst>
                <a:ext uri="{FF2B5EF4-FFF2-40B4-BE49-F238E27FC236}">
                  <a16:creationId xmlns:a16="http://schemas.microsoft.com/office/drawing/2014/main" id="{B16AA1AA-C219-5757-75CC-B74C1ED30C51}"/>
                </a:ext>
              </a:extLst>
            </p:cNvPr>
            <p:cNvPicPr>
              <a:picLocks noChangeAspect="1"/>
            </p:cNvPicPr>
            <p:nvPr/>
          </p:nvPicPr>
          <p:blipFill>
            <a:blip r:embed="rId4"/>
            <a:stretch>
              <a:fillRect/>
            </a:stretch>
          </p:blipFill>
          <p:spPr>
            <a:xfrm>
              <a:off x="940173" y="3202130"/>
              <a:ext cx="5391150" cy="762000"/>
            </a:xfrm>
            <a:prstGeom prst="rect">
              <a:avLst/>
            </a:prstGeom>
          </p:spPr>
        </p:pic>
        <p:pic>
          <p:nvPicPr>
            <p:cNvPr id="24" name="Afbeelding 23">
              <a:extLst>
                <a:ext uri="{FF2B5EF4-FFF2-40B4-BE49-F238E27FC236}">
                  <a16:creationId xmlns:a16="http://schemas.microsoft.com/office/drawing/2014/main" id="{11F8AB8B-FFE3-D861-C200-566A27654EC8}"/>
                </a:ext>
              </a:extLst>
            </p:cNvPr>
            <p:cNvPicPr>
              <a:picLocks noChangeAspect="1"/>
            </p:cNvPicPr>
            <p:nvPr/>
          </p:nvPicPr>
          <p:blipFill>
            <a:blip r:embed="rId5"/>
            <a:stretch>
              <a:fillRect/>
            </a:stretch>
          </p:blipFill>
          <p:spPr>
            <a:xfrm>
              <a:off x="873498" y="3926542"/>
              <a:ext cx="5524500" cy="2343150"/>
            </a:xfrm>
            <a:prstGeom prst="rect">
              <a:avLst/>
            </a:prstGeom>
          </p:spPr>
        </p:pic>
      </p:grpSp>
      <p:pic>
        <p:nvPicPr>
          <p:cNvPr id="27" name="Afbeelding 26">
            <a:extLst>
              <a:ext uri="{FF2B5EF4-FFF2-40B4-BE49-F238E27FC236}">
                <a16:creationId xmlns:a16="http://schemas.microsoft.com/office/drawing/2014/main" id="{06F7A533-BEBF-E01E-A114-FBE91D4C941A}"/>
              </a:ext>
            </a:extLst>
          </p:cNvPr>
          <p:cNvPicPr>
            <a:picLocks noChangeAspect="1"/>
          </p:cNvPicPr>
          <p:nvPr/>
        </p:nvPicPr>
        <p:blipFill>
          <a:blip r:embed="rId6"/>
          <a:stretch>
            <a:fillRect/>
          </a:stretch>
        </p:blipFill>
        <p:spPr>
          <a:xfrm>
            <a:off x="940173" y="2435624"/>
            <a:ext cx="4714875" cy="752475"/>
          </a:xfrm>
          <a:prstGeom prst="rect">
            <a:avLst/>
          </a:prstGeom>
        </p:spPr>
      </p:pic>
    </p:spTree>
    <p:extLst>
      <p:ext uri="{BB962C8B-B14F-4D97-AF65-F5344CB8AC3E}">
        <p14:creationId xmlns:p14="http://schemas.microsoft.com/office/powerpoint/2010/main" val="185526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23613-2AF8-5553-09E1-C7D3A5C18D1A}"/>
              </a:ext>
            </a:extLst>
          </p:cNvPr>
          <p:cNvSpPr>
            <a:spLocks noGrp="1"/>
          </p:cNvSpPr>
          <p:nvPr>
            <p:ph type="title"/>
          </p:nvPr>
        </p:nvSpPr>
        <p:spPr>
          <a:xfrm>
            <a:off x="764785" y="1249200"/>
            <a:ext cx="12171285" cy="648000"/>
          </a:xfrm>
        </p:spPr>
        <p:txBody>
          <a:bodyPr/>
          <a:lstStyle/>
          <a:p>
            <a:r>
              <a:rPr lang="nl-NL"/>
              <a:t>Bedrijventerrein </a:t>
            </a:r>
            <a:r>
              <a:rPr lang="nl-NL" err="1"/>
              <a:t>Zevenhont</a:t>
            </a:r>
            <a:r>
              <a:rPr lang="nl-NL"/>
              <a:t> Genemuiden </a:t>
            </a:r>
          </a:p>
        </p:txBody>
      </p:sp>
      <p:sp>
        <p:nvSpPr>
          <p:cNvPr id="6" name="Tijdelijke aanduiding voor tekst 5">
            <a:extLst>
              <a:ext uri="{FF2B5EF4-FFF2-40B4-BE49-F238E27FC236}">
                <a16:creationId xmlns:a16="http://schemas.microsoft.com/office/drawing/2014/main" id="{CED44B78-2E81-F7FB-FDE1-DE1A1D4BB8CE}"/>
              </a:ext>
            </a:extLst>
          </p:cNvPr>
          <p:cNvSpPr>
            <a:spLocks noGrp="1"/>
          </p:cNvSpPr>
          <p:nvPr>
            <p:ph type="body" sz="quarter" idx="13"/>
          </p:nvPr>
        </p:nvSpPr>
        <p:spPr/>
        <p:txBody>
          <a:bodyPr/>
          <a:lstStyle/>
          <a:p>
            <a:r>
              <a:rPr lang="nl-NL"/>
              <a:t>Praktijkvoorbeelden: ook kansen beschrijven</a:t>
            </a:r>
          </a:p>
        </p:txBody>
      </p:sp>
      <p:sp>
        <p:nvSpPr>
          <p:cNvPr id="4" name="Tijdelijke aanduiding voor dianummer 3">
            <a:extLst>
              <a:ext uri="{FF2B5EF4-FFF2-40B4-BE49-F238E27FC236}">
                <a16:creationId xmlns:a16="http://schemas.microsoft.com/office/drawing/2014/main" id="{ACC079D3-91D1-55EA-EB91-455D5A5EB52E}"/>
              </a:ext>
            </a:extLst>
          </p:cNvPr>
          <p:cNvSpPr>
            <a:spLocks noGrp="1"/>
          </p:cNvSpPr>
          <p:nvPr>
            <p:ph type="sldNum" sz="quarter" idx="4"/>
          </p:nvPr>
        </p:nvSpPr>
        <p:spPr/>
        <p:txBody>
          <a:bodyPr/>
          <a:lstStyle/>
          <a:p>
            <a:fld id="{1336C48C-F87C-4E4B-81EF-5027B17D1F61}" type="slidenum">
              <a:rPr lang="nl-NL" noProof="1" smtClean="0"/>
              <a:pPr/>
              <a:t>14</a:t>
            </a:fld>
            <a:endParaRPr lang="nl-NL" noProof="1"/>
          </a:p>
        </p:txBody>
      </p:sp>
      <p:pic>
        <p:nvPicPr>
          <p:cNvPr id="7" name="Afbeelding 4">
            <a:extLst>
              <a:ext uri="{FF2B5EF4-FFF2-40B4-BE49-F238E27FC236}">
                <a16:creationId xmlns:a16="http://schemas.microsoft.com/office/drawing/2014/main" id="{B61F3AE6-B5F5-BC04-CD7E-7042704A1273}"/>
              </a:ext>
            </a:extLst>
          </p:cNvPr>
          <p:cNvPicPr>
            <a:picLocks noChangeAspect="1"/>
          </p:cNvPicPr>
          <p:nvPr/>
        </p:nvPicPr>
        <p:blipFill>
          <a:blip r:embed="rId3"/>
          <a:stretch>
            <a:fillRect/>
          </a:stretch>
        </p:blipFill>
        <p:spPr>
          <a:xfrm>
            <a:off x="10776520" y="5501531"/>
            <a:ext cx="1210469" cy="793858"/>
          </a:xfrm>
          <a:prstGeom prst="rect">
            <a:avLst/>
          </a:prstGeom>
        </p:spPr>
      </p:pic>
      <p:grpSp>
        <p:nvGrpSpPr>
          <p:cNvPr id="10" name="Groep 9">
            <a:extLst>
              <a:ext uri="{FF2B5EF4-FFF2-40B4-BE49-F238E27FC236}">
                <a16:creationId xmlns:a16="http://schemas.microsoft.com/office/drawing/2014/main" id="{23443C3B-719C-CAA3-74CF-030AC806337B}"/>
              </a:ext>
            </a:extLst>
          </p:cNvPr>
          <p:cNvGrpSpPr/>
          <p:nvPr/>
        </p:nvGrpSpPr>
        <p:grpSpPr>
          <a:xfrm>
            <a:off x="836503" y="3362067"/>
            <a:ext cx="5514975" cy="2395795"/>
            <a:chOff x="764785" y="3675832"/>
            <a:chExt cx="5514975" cy="2395795"/>
          </a:xfrm>
        </p:grpSpPr>
        <p:pic>
          <p:nvPicPr>
            <p:cNvPr id="5" name="Afbeelding 4">
              <a:extLst>
                <a:ext uri="{FF2B5EF4-FFF2-40B4-BE49-F238E27FC236}">
                  <a16:creationId xmlns:a16="http://schemas.microsoft.com/office/drawing/2014/main" id="{B9B25AAF-F52C-D9A8-C31B-E3239020E337}"/>
                </a:ext>
              </a:extLst>
            </p:cNvPr>
            <p:cNvPicPr>
              <a:picLocks noChangeAspect="1"/>
            </p:cNvPicPr>
            <p:nvPr/>
          </p:nvPicPr>
          <p:blipFill>
            <a:blip r:embed="rId4"/>
            <a:stretch>
              <a:fillRect/>
            </a:stretch>
          </p:blipFill>
          <p:spPr>
            <a:xfrm>
              <a:off x="764785" y="3675832"/>
              <a:ext cx="5343525" cy="1771650"/>
            </a:xfrm>
            <a:prstGeom prst="rect">
              <a:avLst/>
            </a:prstGeom>
          </p:spPr>
        </p:pic>
        <p:pic>
          <p:nvPicPr>
            <p:cNvPr id="9" name="Afbeelding 8">
              <a:extLst>
                <a:ext uri="{FF2B5EF4-FFF2-40B4-BE49-F238E27FC236}">
                  <a16:creationId xmlns:a16="http://schemas.microsoft.com/office/drawing/2014/main" id="{CC21D57C-DC33-B1EA-7E1C-0B7C7F6C329D}"/>
                </a:ext>
              </a:extLst>
            </p:cNvPr>
            <p:cNvPicPr>
              <a:picLocks noChangeAspect="1"/>
            </p:cNvPicPr>
            <p:nvPr/>
          </p:nvPicPr>
          <p:blipFill>
            <a:blip r:embed="rId5"/>
            <a:stretch>
              <a:fillRect/>
            </a:stretch>
          </p:blipFill>
          <p:spPr>
            <a:xfrm>
              <a:off x="764785" y="5376302"/>
              <a:ext cx="5514975" cy="695325"/>
            </a:xfrm>
            <a:prstGeom prst="rect">
              <a:avLst/>
            </a:prstGeom>
          </p:spPr>
        </p:pic>
      </p:grpSp>
      <p:pic>
        <p:nvPicPr>
          <p:cNvPr id="12" name="Afbeelding 11">
            <a:extLst>
              <a:ext uri="{FF2B5EF4-FFF2-40B4-BE49-F238E27FC236}">
                <a16:creationId xmlns:a16="http://schemas.microsoft.com/office/drawing/2014/main" id="{4B352030-546F-1FF8-C980-932320DB9731}"/>
              </a:ext>
            </a:extLst>
          </p:cNvPr>
          <p:cNvPicPr>
            <a:picLocks noChangeAspect="1"/>
          </p:cNvPicPr>
          <p:nvPr/>
        </p:nvPicPr>
        <p:blipFill>
          <a:blip r:embed="rId6"/>
          <a:stretch>
            <a:fillRect/>
          </a:stretch>
        </p:blipFill>
        <p:spPr>
          <a:xfrm>
            <a:off x="1617552" y="2637655"/>
            <a:ext cx="3781425" cy="714375"/>
          </a:xfrm>
          <a:prstGeom prst="rect">
            <a:avLst/>
          </a:prstGeom>
        </p:spPr>
      </p:pic>
    </p:spTree>
    <p:extLst>
      <p:ext uri="{BB962C8B-B14F-4D97-AF65-F5344CB8AC3E}">
        <p14:creationId xmlns:p14="http://schemas.microsoft.com/office/powerpoint/2010/main" val="180680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23613-2AF8-5553-09E1-C7D3A5C18D1A}"/>
              </a:ext>
            </a:extLst>
          </p:cNvPr>
          <p:cNvSpPr>
            <a:spLocks noGrp="1"/>
          </p:cNvSpPr>
          <p:nvPr>
            <p:ph type="title"/>
          </p:nvPr>
        </p:nvSpPr>
        <p:spPr/>
        <p:txBody>
          <a:bodyPr/>
          <a:lstStyle/>
          <a:p>
            <a:r>
              <a:rPr lang="nl-NL"/>
              <a:t>Natuurherstel Weerribben</a:t>
            </a:r>
          </a:p>
        </p:txBody>
      </p:sp>
      <p:sp>
        <p:nvSpPr>
          <p:cNvPr id="6" name="Tijdelijke aanduiding voor tekst 5">
            <a:extLst>
              <a:ext uri="{FF2B5EF4-FFF2-40B4-BE49-F238E27FC236}">
                <a16:creationId xmlns:a16="http://schemas.microsoft.com/office/drawing/2014/main" id="{CED44B78-2E81-F7FB-FDE1-DE1A1D4BB8CE}"/>
              </a:ext>
            </a:extLst>
          </p:cNvPr>
          <p:cNvSpPr>
            <a:spLocks noGrp="1"/>
          </p:cNvSpPr>
          <p:nvPr>
            <p:ph type="body" sz="quarter" idx="13"/>
          </p:nvPr>
        </p:nvSpPr>
        <p:spPr/>
        <p:txBody>
          <a:bodyPr/>
          <a:lstStyle/>
          <a:p>
            <a:r>
              <a:rPr lang="nl-NL"/>
              <a:t>Praktijkvoorbeelden: randvoorwaarden</a:t>
            </a:r>
          </a:p>
        </p:txBody>
      </p:sp>
      <p:sp>
        <p:nvSpPr>
          <p:cNvPr id="4" name="Tijdelijke aanduiding voor dianummer 3">
            <a:extLst>
              <a:ext uri="{FF2B5EF4-FFF2-40B4-BE49-F238E27FC236}">
                <a16:creationId xmlns:a16="http://schemas.microsoft.com/office/drawing/2014/main" id="{ACC079D3-91D1-55EA-EB91-455D5A5EB52E}"/>
              </a:ext>
            </a:extLst>
          </p:cNvPr>
          <p:cNvSpPr>
            <a:spLocks noGrp="1"/>
          </p:cNvSpPr>
          <p:nvPr>
            <p:ph type="sldNum" sz="quarter" idx="4"/>
          </p:nvPr>
        </p:nvSpPr>
        <p:spPr/>
        <p:txBody>
          <a:bodyPr/>
          <a:lstStyle/>
          <a:p>
            <a:fld id="{1336C48C-F87C-4E4B-81EF-5027B17D1F61}" type="slidenum">
              <a:rPr lang="nl-NL" noProof="1" smtClean="0"/>
              <a:pPr/>
              <a:t>15</a:t>
            </a:fld>
            <a:endParaRPr lang="nl-NL" noProof="1"/>
          </a:p>
        </p:txBody>
      </p:sp>
      <p:pic>
        <p:nvPicPr>
          <p:cNvPr id="7" name="Afbeelding 4">
            <a:extLst>
              <a:ext uri="{FF2B5EF4-FFF2-40B4-BE49-F238E27FC236}">
                <a16:creationId xmlns:a16="http://schemas.microsoft.com/office/drawing/2014/main" id="{B61F3AE6-B5F5-BC04-CD7E-7042704A1273}"/>
              </a:ext>
            </a:extLst>
          </p:cNvPr>
          <p:cNvPicPr>
            <a:picLocks noChangeAspect="1"/>
          </p:cNvPicPr>
          <p:nvPr/>
        </p:nvPicPr>
        <p:blipFill>
          <a:blip r:embed="rId3"/>
          <a:stretch>
            <a:fillRect/>
          </a:stretch>
        </p:blipFill>
        <p:spPr>
          <a:xfrm>
            <a:off x="10776520" y="5501531"/>
            <a:ext cx="1210469" cy="793858"/>
          </a:xfrm>
          <a:prstGeom prst="rect">
            <a:avLst/>
          </a:prstGeom>
        </p:spPr>
      </p:pic>
      <p:grpSp>
        <p:nvGrpSpPr>
          <p:cNvPr id="13" name="Groep 12">
            <a:extLst>
              <a:ext uri="{FF2B5EF4-FFF2-40B4-BE49-F238E27FC236}">
                <a16:creationId xmlns:a16="http://schemas.microsoft.com/office/drawing/2014/main" id="{950329AF-66FC-B4A2-33E9-7934CF541542}"/>
              </a:ext>
            </a:extLst>
          </p:cNvPr>
          <p:cNvGrpSpPr/>
          <p:nvPr/>
        </p:nvGrpSpPr>
        <p:grpSpPr>
          <a:xfrm>
            <a:off x="764786" y="3429000"/>
            <a:ext cx="5562600" cy="2815481"/>
            <a:chOff x="3377453" y="2686050"/>
            <a:chExt cx="5562600" cy="2815481"/>
          </a:xfrm>
        </p:grpSpPr>
        <p:pic>
          <p:nvPicPr>
            <p:cNvPr id="5" name="Afbeelding 4">
              <a:extLst>
                <a:ext uri="{FF2B5EF4-FFF2-40B4-BE49-F238E27FC236}">
                  <a16:creationId xmlns:a16="http://schemas.microsoft.com/office/drawing/2014/main" id="{98EF45A4-6BAC-47DA-D40D-435A0DA251F3}"/>
                </a:ext>
              </a:extLst>
            </p:cNvPr>
            <p:cNvPicPr>
              <a:picLocks noChangeAspect="1"/>
            </p:cNvPicPr>
            <p:nvPr/>
          </p:nvPicPr>
          <p:blipFill>
            <a:blip r:embed="rId4"/>
            <a:stretch>
              <a:fillRect/>
            </a:stretch>
          </p:blipFill>
          <p:spPr>
            <a:xfrm>
              <a:off x="3457575" y="2686050"/>
              <a:ext cx="5276850" cy="1485900"/>
            </a:xfrm>
            <a:prstGeom prst="rect">
              <a:avLst/>
            </a:prstGeom>
          </p:spPr>
        </p:pic>
        <p:pic>
          <p:nvPicPr>
            <p:cNvPr id="11" name="Afbeelding 10">
              <a:extLst>
                <a:ext uri="{FF2B5EF4-FFF2-40B4-BE49-F238E27FC236}">
                  <a16:creationId xmlns:a16="http://schemas.microsoft.com/office/drawing/2014/main" id="{75CEA058-3EFE-57CB-1F68-D55A15207C9E}"/>
                </a:ext>
              </a:extLst>
            </p:cNvPr>
            <p:cNvPicPr>
              <a:picLocks noChangeAspect="1"/>
            </p:cNvPicPr>
            <p:nvPr/>
          </p:nvPicPr>
          <p:blipFill>
            <a:blip r:embed="rId5"/>
            <a:stretch>
              <a:fillRect/>
            </a:stretch>
          </p:blipFill>
          <p:spPr>
            <a:xfrm>
              <a:off x="3377453" y="4091831"/>
              <a:ext cx="5562600" cy="1409700"/>
            </a:xfrm>
            <a:prstGeom prst="rect">
              <a:avLst/>
            </a:prstGeom>
          </p:spPr>
        </p:pic>
      </p:grpSp>
      <p:pic>
        <p:nvPicPr>
          <p:cNvPr id="15" name="Afbeelding 14">
            <a:extLst>
              <a:ext uri="{FF2B5EF4-FFF2-40B4-BE49-F238E27FC236}">
                <a16:creationId xmlns:a16="http://schemas.microsoft.com/office/drawing/2014/main" id="{4760272D-1152-54C1-750E-57F87636411B}"/>
              </a:ext>
            </a:extLst>
          </p:cNvPr>
          <p:cNvPicPr>
            <a:picLocks noChangeAspect="1"/>
          </p:cNvPicPr>
          <p:nvPr/>
        </p:nvPicPr>
        <p:blipFill>
          <a:blip r:embed="rId6"/>
          <a:stretch>
            <a:fillRect/>
          </a:stretch>
        </p:blipFill>
        <p:spPr>
          <a:xfrm>
            <a:off x="844908" y="2590800"/>
            <a:ext cx="4467225" cy="838200"/>
          </a:xfrm>
          <a:prstGeom prst="rect">
            <a:avLst/>
          </a:prstGeom>
        </p:spPr>
      </p:pic>
      <p:pic>
        <p:nvPicPr>
          <p:cNvPr id="17" name="Afbeelding 16">
            <a:extLst>
              <a:ext uri="{FF2B5EF4-FFF2-40B4-BE49-F238E27FC236}">
                <a16:creationId xmlns:a16="http://schemas.microsoft.com/office/drawing/2014/main" id="{8373DB63-EE70-9F86-6908-3FEEFCCA28C5}"/>
              </a:ext>
            </a:extLst>
          </p:cNvPr>
          <p:cNvPicPr>
            <a:picLocks noChangeAspect="1"/>
          </p:cNvPicPr>
          <p:nvPr/>
        </p:nvPicPr>
        <p:blipFill>
          <a:blip r:embed="rId7"/>
          <a:stretch>
            <a:fillRect/>
          </a:stretch>
        </p:blipFill>
        <p:spPr>
          <a:xfrm>
            <a:off x="6489080" y="3453144"/>
            <a:ext cx="5343525" cy="1323975"/>
          </a:xfrm>
          <a:prstGeom prst="rect">
            <a:avLst/>
          </a:prstGeom>
        </p:spPr>
      </p:pic>
      <p:pic>
        <p:nvPicPr>
          <p:cNvPr id="20" name="Afbeelding 19">
            <a:extLst>
              <a:ext uri="{FF2B5EF4-FFF2-40B4-BE49-F238E27FC236}">
                <a16:creationId xmlns:a16="http://schemas.microsoft.com/office/drawing/2014/main" id="{42AFF719-929F-37CD-7147-386313D591E1}"/>
              </a:ext>
            </a:extLst>
          </p:cNvPr>
          <p:cNvPicPr>
            <a:picLocks noChangeAspect="1"/>
          </p:cNvPicPr>
          <p:nvPr/>
        </p:nvPicPr>
        <p:blipFill>
          <a:blip r:embed="rId8"/>
          <a:stretch>
            <a:fillRect/>
          </a:stretch>
        </p:blipFill>
        <p:spPr>
          <a:xfrm>
            <a:off x="6493188" y="2600274"/>
            <a:ext cx="4924425" cy="800100"/>
          </a:xfrm>
          <a:prstGeom prst="rect">
            <a:avLst/>
          </a:prstGeom>
        </p:spPr>
      </p:pic>
    </p:spTree>
    <p:extLst>
      <p:ext uri="{BB962C8B-B14F-4D97-AF65-F5344CB8AC3E}">
        <p14:creationId xmlns:p14="http://schemas.microsoft.com/office/powerpoint/2010/main" val="179742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B967A73-1845-125C-BB24-DED8F59A5D4F}"/>
              </a:ext>
            </a:extLst>
          </p:cNvPr>
          <p:cNvSpPr>
            <a:spLocks noGrp="1"/>
          </p:cNvSpPr>
          <p:nvPr>
            <p:ph type="ctrTitle"/>
          </p:nvPr>
        </p:nvSpPr>
        <p:spPr/>
        <p:txBody>
          <a:bodyPr/>
          <a:lstStyle/>
          <a:p>
            <a:r>
              <a:rPr lang="nl-NL"/>
              <a:t>Aan de slag</a:t>
            </a:r>
          </a:p>
        </p:txBody>
      </p:sp>
      <p:sp>
        <p:nvSpPr>
          <p:cNvPr id="7" name="Ondertitel 6">
            <a:extLst>
              <a:ext uri="{FF2B5EF4-FFF2-40B4-BE49-F238E27FC236}">
                <a16:creationId xmlns:a16="http://schemas.microsoft.com/office/drawing/2014/main" id="{E7E5F04A-4B4B-8BC0-63E3-38BA7E18802E}"/>
              </a:ext>
            </a:extLst>
          </p:cNvPr>
          <p:cNvSpPr>
            <a:spLocks noGrp="1"/>
          </p:cNvSpPr>
          <p:nvPr>
            <p:ph type="subTitle" idx="1"/>
          </p:nvPr>
        </p:nvSpPr>
        <p:spPr/>
        <p:txBody>
          <a:bodyPr/>
          <a:lstStyle/>
          <a:p>
            <a:endParaRPr lang="nl-NL"/>
          </a:p>
        </p:txBody>
      </p:sp>
      <p:sp>
        <p:nvSpPr>
          <p:cNvPr id="8" name="Tijdelijke aanduiding voor tekst 7">
            <a:extLst>
              <a:ext uri="{FF2B5EF4-FFF2-40B4-BE49-F238E27FC236}">
                <a16:creationId xmlns:a16="http://schemas.microsoft.com/office/drawing/2014/main" id="{8F1AAC22-6BC9-9A96-7854-EE5A6BA23083}"/>
              </a:ext>
            </a:extLst>
          </p:cNvPr>
          <p:cNvSpPr>
            <a:spLocks noGrp="1"/>
          </p:cNvSpPr>
          <p:nvPr>
            <p:ph type="body" sz="quarter" idx="10"/>
          </p:nvPr>
        </p:nvSpPr>
        <p:spPr/>
        <p:txBody>
          <a:bodyPr/>
          <a:lstStyle/>
          <a:p>
            <a:endParaRPr lang="nl-NL"/>
          </a:p>
        </p:txBody>
      </p:sp>
      <p:sp>
        <p:nvSpPr>
          <p:cNvPr id="5" name="Tijdelijke aanduiding voor dianummer 4">
            <a:extLst>
              <a:ext uri="{FF2B5EF4-FFF2-40B4-BE49-F238E27FC236}">
                <a16:creationId xmlns:a16="http://schemas.microsoft.com/office/drawing/2014/main" id="{DFA72E2D-2B2C-4873-360E-772F433C2636}"/>
              </a:ext>
            </a:extLst>
          </p:cNvPr>
          <p:cNvSpPr>
            <a:spLocks noGrp="1"/>
          </p:cNvSpPr>
          <p:nvPr>
            <p:ph type="sldNum" sz="quarter" idx="4294967295"/>
          </p:nvPr>
        </p:nvSpPr>
        <p:spPr>
          <a:xfrm>
            <a:off x="11799888" y="153988"/>
            <a:ext cx="392112" cy="365125"/>
          </a:xfrm>
        </p:spPr>
        <p:txBody>
          <a:bodyPr/>
          <a:lstStyle/>
          <a:p>
            <a:fld id="{1336C48C-F87C-4E4B-81EF-5027B17D1F61}" type="slidenum">
              <a:rPr lang="nl-NL" noProof="1" smtClean="0"/>
              <a:pPr/>
              <a:t>16</a:t>
            </a:fld>
            <a:endParaRPr lang="nl-NL" noProof="1"/>
          </a:p>
        </p:txBody>
      </p:sp>
    </p:spTree>
    <p:extLst>
      <p:ext uri="{BB962C8B-B14F-4D97-AF65-F5344CB8AC3E}">
        <p14:creationId xmlns:p14="http://schemas.microsoft.com/office/powerpoint/2010/main" val="68384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2831-F11B-C708-66F1-F3983EFC3D33}"/>
              </a:ext>
            </a:extLst>
          </p:cNvPr>
          <p:cNvSpPr>
            <a:spLocks noGrp="1"/>
          </p:cNvSpPr>
          <p:nvPr>
            <p:ph type="title"/>
          </p:nvPr>
        </p:nvSpPr>
        <p:spPr>
          <a:xfrm>
            <a:off x="623392" y="374576"/>
            <a:ext cx="10440000" cy="1469122"/>
          </a:xfrm>
        </p:spPr>
        <p:txBody>
          <a:bodyPr/>
          <a:lstStyle/>
          <a:p>
            <a:r>
              <a:rPr lang="nl-NL"/>
              <a:t>Hoe helpt m.e.r. de bijzondere natuur in de Sallandse Heuvelrug?</a:t>
            </a:r>
          </a:p>
        </p:txBody>
      </p:sp>
      <p:sp>
        <p:nvSpPr>
          <p:cNvPr id="5" name="Slide Number Placeholder 4">
            <a:extLst>
              <a:ext uri="{FF2B5EF4-FFF2-40B4-BE49-F238E27FC236}">
                <a16:creationId xmlns:a16="http://schemas.microsoft.com/office/drawing/2014/main" id="{C7C27E4F-7B7D-5C40-B6FD-94414BBE7289}"/>
              </a:ext>
            </a:extLst>
          </p:cNvPr>
          <p:cNvSpPr>
            <a:spLocks noGrp="1"/>
          </p:cNvSpPr>
          <p:nvPr>
            <p:ph type="sldNum" sz="quarter" idx="4"/>
          </p:nvPr>
        </p:nvSpPr>
        <p:spPr/>
        <p:txBody>
          <a:bodyPr/>
          <a:lstStyle/>
          <a:p>
            <a:fld id="{1336C48C-F87C-4E4B-81EF-5027B17D1F61}" type="slidenum">
              <a:rPr lang="nl-NL" noProof="1" smtClean="0"/>
              <a:pPr/>
              <a:t>17</a:t>
            </a:fld>
            <a:endParaRPr lang="nl-NL" noProof="1"/>
          </a:p>
        </p:txBody>
      </p:sp>
      <p:sp>
        <p:nvSpPr>
          <p:cNvPr id="4" name="Tijdelijke aanduiding voor inhoud 3">
            <a:extLst>
              <a:ext uri="{FF2B5EF4-FFF2-40B4-BE49-F238E27FC236}">
                <a16:creationId xmlns:a16="http://schemas.microsoft.com/office/drawing/2014/main" id="{B66D3972-AC9D-7365-275E-1DEC7929FAAB}"/>
              </a:ext>
            </a:extLst>
          </p:cNvPr>
          <p:cNvSpPr>
            <a:spLocks noGrp="1"/>
          </p:cNvSpPr>
          <p:nvPr>
            <p:ph idx="1"/>
          </p:nvPr>
        </p:nvSpPr>
        <p:spPr>
          <a:xfrm>
            <a:off x="736211" y="2341418"/>
            <a:ext cx="10440000" cy="3607918"/>
          </a:xfrm>
        </p:spPr>
        <p:txBody>
          <a:bodyPr/>
          <a:lstStyle/>
          <a:p>
            <a:pPr marL="457200" indent="-457200">
              <a:buFont typeface="Arial" panose="020B0604020202020204" pitchFamily="34" charset="0"/>
              <a:buChar char="•"/>
            </a:pPr>
            <a:r>
              <a:rPr lang="nl-NL"/>
              <a:t>Zure vennen &amp; actieve hoogvenen</a:t>
            </a:r>
          </a:p>
          <a:p>
            <a:pPr marL="457200" indent="-457200">
              <a:buFont typeface="Arial" panose="020B0604020202020204" pitchFamily="34" charset="0"/>
              <a:buChar char="•"/>
            </a:pPr>
            <a:r>
              <a:rPr lang="nl-NL"/>
              <a:t>Vochtige en droge heiden</a:t>
            </a:r>
          </a:p>
          <a:p>
            <a:pPr marL="457200" indent="-457200">
              <a:buFont typeface="Arial" panose="020B0604020202020204" pitchFamily="34" charset="0"/>
              <a:buChar char="•"/>
            </a:pPr>
            <a:r>
              <a:rPr lang="nl-NL"/>
              <a:t>Jeneverbesstruwelen</a:t>
            </a:r>
          </a:p>
          <a:p>
            <a:pPr marL="457200" indent="-457200">
              <a:buFont typeface="Arial" panose="020B0604020202020204" pitchFamily="34" charset="0"/>
              <a:buChar char="•"/>
            </a:pPr>
            <a:r>
              <a:rPr lang="nl-NL" err="1"/>
              <a:t>Heischrale</a:t>
            </a:r>
            <a:r>
              <a:rPr lang="nl-NL"/>
              <a:t> graslanden</a:t>
            </a:r>
          </a:p>
          <a:p>
            <a:pPr marL="457200" indent="-457200">
              <a:buFont typeface="Arial" panose="020B0604020202020204" pitchFamily="34" charset="0"/>
              <a:buChar char="•"/>
            </a:pPr>
            <a:endParaRPr lang="nl-NL"/>
          </a:p>
          <a:p>
            <a:pPr marL="457200" indent="-457200">
              <a:buFont typeface="Arial" panose="020B0604020202020204" pitchFamily="34" charset="0"/>
              <a:buChar char="•"/>
            </a:pPr>
            <a:r>
              <a:rPr lang="nl-NL"/>
              <a:t>Kamsalamander</a:t>
            </a:r>
          </a:p>
          <a:p>
            <a:pPr marL="457200" indent="-457200">
              <a:buFont typeface="Arial" panose="020B0604020202020204" pitchFamily="34" charset="0"/>
              <a:buChar char="•"/>
            </a:pPr>
            <a:r>
              <a:rPr lang="nl-NL"/>
              <a:t>Korhoen</a:t>
            </a:r>
          </a:p>
          <a:p>
            <a:pPr marL="457200" indent="-457200">
              <a:buFont typeface="Arial" panose="020B0604020202020204" pitchFamily="34" charset="0"/>
              <a:buChar char="•"/>
            </a:pPr>
            <a:endParaRPr lang="nl-NL"/>
          </a:p>
          <a:p>
            <a:pPr marL="457200" indent="-457200">
              <a:buFont typeface="Arial" panose="020B0604020202020204" pitchFamily="34" charset="0"/>
              <a:buChar char="•"/>
            </a:pPr>
            <a:endParaRPr lang="nl-NL"/>
          </a:p>
        </p:txBody>
      </p:sp>
      <p:pic>
        <p:nvPicPr>
          <p:cNvPr id="1026" name="Picture 2" descr="Nationaal Park Sallandse Heuvelrug - Wikipedia">
            <a:extLst>
              <a:ext uri="{FF2B5EF4-FFF2-40B4-BE49-F238E27FC236}">
                <a16:creationId xmlns:a16="http://schemas.microsoft.com/office/drawing/2014/main" id="{332AA4D5-2AB7-C2A2-D78C-C5FBAFE1D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446" y="1510579"/>
            <a:ext cx="25336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6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820D5456-4B55-C642-F018-C73BA4EF9BC5}"/>
              </a:ext>
            </a:extLst>
          </p:cNvPr>
          <p:cNvSpPr>
            <a:spLocks noGrp="1"/>
          </p:cNvSpPr>
          <p:nvPr>
            <p:ph type="title"/>
          </p:nvPr>
        </p:nvSpPr>
        <p:spPr/>
        <p:txBody>
          <a:bodyPr/>
          <a:lstStyle/>
          <a:p>
            <a:r>
              <a:rPr lang="nl-NL"/>
              <a:t>Nieuwe fabriek voor biobrandstoffen</a:t>
            </a:r>
          </a:p>
        </p:txBody>
      </p:sp>
      <p:sp>
        <p:nvSpPr>
          <p:cNvPr id="3" name="Tijdelijke aanduiding voor inhoud 2">
            <a:extLst>
              <a:ext uri="{FF2B5EF4-FFF2-40B4-BE49-F238E27FC236}">
                <a16:creationId xmlns:a16="http://schemas.microsoft.com/office/drawing/2014/main" id="{BA3E6EC6-2299-87DA-9E99-C4D6C24055C6}"/>
              </a:ext>
            </a:extLst>
          </p:cNvPr>
          <p:cNvSpPr>
            <a:spLocks noGrp="1"/>
          </p:cNvSpPr>
          <p:nvPr>
            <p:ph idx="1"/>
          </p:nvPr>
        </p:nvSpPr>
        <p:spPr/>
        <p:txBody>
          <a:bodyPr/>
          <a:lstStyle/>
          <a:p>
            <a:pPr marL="457200" indent="-457200">
              <a:buFont typeface="Arial" panose="020B0604020202020204" pitchFamily="34" charset="0"/>
              <a:buChar char="•"/>
            </a:pPr>
            <a:r>
              <a:rPr lang="nl-NL"/>
              <a:t>Chemisch en fysisch bewerken van grondstoffen (oliën) tot brandstof en grondstof voor petrochemische industrie</a:t>
            </a:r>
          </a:p>
          <a:p>
            <a:pPr marL="457200" indent="-457200">
              <a:buFont typeface="Arial" panose="020B0604020202020204" pitchFamily="34" charset="0"/>
              <a:buChar char="•"/>
            </a:pPr>
            <a:r>
              <a:rPr lang="nl-NL"/>
              <a:t>Op 5 km van de Sallandse Heuvelrug</a:t>
            </a:r>
          </a:p>
          <a:p>
            <a:pPr marL="457200" indent="-457200">
              <a:buFont typeface="Arial" panose="020B0604020202020204" pitchFamily="34" charset="0"/>
              <a:buChar char="•"/>
            </a:pPr>
            <a:r>
              <a:rPr lang="nl-NL"/>
              <a:t>Huidige locatie is grasland</a:t>
            </a:r>
          </a:p>
          <a:p>
            <a:pPr marL="457200" indent="-457200">
              <a:buFont typeface="Arial" panose="020B0604020202020204" pitchFamily="34" charset="0"/>
              <a:buChar char="•"/>
            </a:pPr>
            <a:r>
              <a:rPr lang="nl-NL"/>
              <a:t>Betekent uitbreiding van bestaand industriegebied</a:t>
            </a:r>
          </a:p>
          <a:p>
            <a:pPr marL="457200" indent="-457200">
              <a:buFont typeface="Arial" panose="020B0604020202020204" pitchFamily="34" charset="0"/>
              <a:buChar char="•"/>
            </a:pPr>
            <a:r>
              <a:rPr lang="nl-NL"/>
              <a:t>Aan- en afvoer grotendeels via de weg </a:t>
            </a:r>
          </a:p>
          <a:p>
            <a:pPr marL="457200" indent="-457200">
              <a:buFont typeface="Arial" panose="020B0604020202020204" pitchFamily="34" charset="0"/>
              <a:buChar char="•"/>
            </a:pPr>
            <a:r>
              <a:rPr lang="nl-NL"/>
              <a:t>Nieuwe fabriek met hoge schoorsteen</a:t>
            </a:r>
          </a:p>
          <a:p>
            <a:endParaRPr lang="nl-NL"/>
          </a:p>
          <a:p>
            <a:endParaRPr lang="nl-NL"/>
          </a:p>
          <a:p>
            <a:endParaRPr lang="nl-NL"/>
          </a:p>
        </p:txBody>
      </p:sp>
      <p:sp>
        <p:nvSpPr>
          <p:cNvPr id="11" name="Tijdelijke aanduiding voor tekst 10">
            <a:extLst>
              <a:ext uri="{FF2B5EF4-FFF2-40B4-BE49-F238E27FC236}">
                <a16:creationId xmlns:a16="http://schemas.microsoft.com/office/drawing/2014/main" id="{98C24692-D078-8337-423A-1F6797C01C07}"/>
              </a:ext>
            </a:extLst>
          </p:cNvPr>
          <p:cNvSpPr>
            <a:spLocks noGrp="1"/>
          </p:cNvSpPr>
          <p:nvPr>
            <p:ph type="body" sz="quarter" idx="13"/>
          </p:nvPr>
        </p:nvSpPr>
        <p:spPr/>
        <p:txBody>
          <a:bodyPr/>
          <a:lstStyle/>
          <a:p>
            <a:r>
              <a:rPr lang="nl-NL"/>
              <a:t>Casus 1</a:t>
            </a:r>
          </a:p>
        </p:txBody>
      </p:sp>
      <p:sp>
        <p:nvSpPr>
          <p:cNvPr id="4" name="Tijdelijke aanduiding voor dianummer 3">
            <a:extLst>
              <a:ext uri="{FF2B5EF4-FFF2-40B4-BE49-F238E27FC236}">
                <a16:creationId xmlns:a16="http://schemas.microsoft.com/office/drawing/2014/main" id="{1A772E34-15EE-372D-A0A1-4889AA7E0468}"/>
              </a:ext>
            </a:extLst>
          </p:cNvPr>
          <p:cNvSpPr>
            <a:spLocks noGrp="1"/>
          </p:cNvSpPr>
          <p:nvPr>
            <p:ph type="sldNum" sz="quarter" idx="4"/>
          </p:nvPr>
        </p:nvSpPr>
        <p:spPr/>
        <p:txBody>
          <a:bodyPr/>
          <a:lstStyle/>
          <a:p>
            <a:fld id="{1336C48C-F87C-4E4B-81EF-5027B17D1F61}" type="slidenum">
              <a:rPr lang="nl-NL" noProof="1" smtClean="0"/>
              <a:pPr/>
              <a:t>18</a:t>
            </a:fld>
            <a:endParaRPr lang="nl-NL" noProof="1"/>
          </a:p>
        </p:txBody>
      </p:sp>
      <p:pic>
        <p:nvPicPr>
          <p:cNvPr id="7" name="Graphic 6" descr="Fabriek silhouet">
            <a:extLst>
              <a:ext uri="{FF2B5EF4-FFF2-40B4-BE49-F238E27FC236}">
                <a16:creationId xmlns:a16="http://schemas.microsoft.com/office/drawing/2014/main" id="{426AEEF2-7C76-D6E1-DFD8-8BBAC0500C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4232" y="3522768"/>
            <a:ext cx="2426568" cy="2426568"/>
          </a:xfrm>
          <a:prstGeom prst="rect">
            <a:avLst/>
          </a:prstGeom>
        </p:spPr>
      </p:pic>
    </p:spTree>
    <p:extLst>
      <p:ext uri="{BB962C8B-B14F-4D97-AF65-F5344CB8AC3E}">
        <p14:creationId xmlns:p14="http://schemas.microsoft.com/office/powerpoint/2010/main" val="241739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F0C75B1-AE38-FC74-64A6-12293E098908}"/>
              </a:ext>
            </a:extLst>
          </p:cNvPr>
          <p:cNvSpPr>
            <a:spLocks noGrp="1"/>
          </p:cNvSpPr>
          <p:nvPr>
            <p:ph type="title"/>
          </p:nvPr>
        </p:nvSpPr>
        <p:spPr/>
        <p:txBody>
          <a:bodyPr/>
          <a:lstStyle/>
          <a:p>
            <a:r>
              <a:rPr lang="nl-NL"/>
              <a:t>Natuurontwikkeling en -herstel</a:t>
            </a:r>
          </a:p>
        </p:txBody>
      </p:sp>
      <p:sp>
        <p:nvSpPr>
          <p:cNvPr id="6" name="Tijdelijke aanduiding voor inhoud 5">
            <a:extLst>
              <a:ext uri="{FF2B5EF4-FFF2-40B4-BE49-F238E27FC236}">
                <a16:creationId xmlns:a16="http://schemas.microsoft.com/office/drawing/2014/main" id="{FE9098D7-3D31-4661-3BB5-00B8A8A118EF}"/>
              </a:ext>
            </a:extLst>
          </p:cNvPr>
          <p:cNvSpPr>
            <a:spLocks noGrp="1"/>
          </p:cNvSpPr>
          <p:nvPr>
            <p:ph idx="1"/>
          </p:nvPr>
        </p:nvSpPr>
        <p:spPr/>
        <p:txBody>
          <a:bodyPr/>
          <a:lstStyle/>
          <a:p>
            <a:pPr marL="457200" indent="-457200">
              <a:buFont typeface="Arial" panose="020B0604020202020204" pitchFamily="34" charset="0"/>
              <a:buChar char="•"/>
            </a:pPr>
            <a:r>
              <a:rPr lang="nl-NL"/>
              <a:t>Onderdeel van het Natura 2000-gebied</a:t>
            </a:r>
          </a:p>
          <a:p>
            <a:pPr marL="457200" indent="-457200">
              <a:buFont typeface="Arial" panose="020B0604020202020204" pitchFamily="34" charset="0"/>
              <a:buChar char="•"/>
            </a:pPr>
            <a:r>
              <a:rPr lang="nl-NL"/>
              <a:t>Herstel heidegebied</a:t>
            </a:r>
          </a:p>
          <a:p>
            <a:pPr marL="457200" indent="-457200">
              <a:buFont typeface="Arial" panose="020B0604020202020204" pitchFamily="34" charset="0"/>
              <a:buChar char="•"/>
            </a:pPr>
            <a:r>
              <a:rPr lang="nl-NL"/>
              <a:t>Verbeteren waterkwaliteit</a:t>
            </a:r>
          </a:p>
          <a:p>
            <a:pPr marL="457200" indent="-457200">
              <a:buFont typeface="Arial" panose="020B0604020202020204" pitchFamily="34" charset="0"/>
              <a:buChar char="•"/>
            </a:pPr>
            <a:r>
              <a:rPr lang="nl-NL"/>
              <a:t>100 hectare nieuwe natuur (nu deels agrarisch, deels verouderd bedrijventerrein)</a:t>
            </a:r>
          </a:p>
          <a:p>
            <a:endParaRPr lang="nl-NL"/>
          </a:p>
          <a:p>
            <a:endParaRPr lang="nl-NL"/>
          </a:p>
          <a:p>
            <a:endParaRPr lang="nl-NL"/>
          </a:p>
        </p:txBody>
      </p:sp>
      <p:sp>
        <p:nvSpPr>
          <p:cNvPr id="7" name="Tijdelijke aanduiding voor tekst 6">
            <a:extLst>
              <a:ext uri="{FF2B5EF4-FFF2-40B4-BE49-F238E27FC236}">
                <a16:creationId xmlns:a16="http://schemas.microsoft.com/office/drawing/2014/main" id="{618A5D2A-7704-FC89-59CA-578CF27007BB}"/>
              </a:ext>
            </a:extLst>
          </p:cNvPr>
          <p:cNvSpPr>
            <a:spLocks noGrp="1"/>
          </p:cNvSpPr>
          <p:nvPr>
            <p:ph type="body" sz="quarter" idx="13"/>
          </p:nvPr>
        </p:nvSpPr>
        <p:spPr/>
        <p:txBody>
          <a:bodyPr/>
          <a:lstStyle/>
          <a:p>
            <a:r>
              <a:rPr lang="nl-NL"/>
              <a:t>Casus 2</a:t>
            </a:r>
          </a:p>
        </p:txBody>
      </p:sp>
      <p:sp>
        <p:nvSpPr>
          <p:cNvPr id="4" name="Tijdelijke aanduiding voor dianummer 3">
            <a:extLst>
              <a:ext uri="{FF2B5EF4-FFF2-40B4-BE49-F238E27FC236}">
                <a16:creationId xmlns:a16="http://schemas.microsoft.com/office/drawing/2014/main" id="{8EF325BF-E968-E627-2639-EF13F1F98625}"/>
              </a:ext>
            </a:extLst>
          </p:cNvPr>
          <p:cNvSpPr>
            <a:spLocks noGrp="1"/>
          </p:cNvSpPr>
          <p:nvPr>
            <p:ph type="sldNum" sz="quarter" idx="4"/>
          </p:nvPr>
        </p:nvSpPr>
        <p:spPr/>
        <p:txBody>
          <a:bodyPr/>
          <a:lstStyle/>
          <a:p>
            <a:fld id="{1336C48C-F87C-4E4B-81EF-5027B17D1F61}" type="slidenum">
              <a:rPr lang="nl-NL" noProof="1" smtClean="0"/>
              <a:pPr/>
              <a:t>19</a:t>
            </a:fld>
            <a:endParaRPr lang="nl-NL" noProof="1"/>
          </a:p>
        </p:txBody>
      </p:sp>
      <p:pic>
        <p:nvPicPr>
          <p:cNvPr id="10" name="Graphic 9" descr="Zaadpakket silhouet">
            <a:extLst>
              <a:ext uri="{FF2B5EF4-FFF2-40B4-BE49-F238E27FC236}">
                <a16:creationId xmlns:a16="http://schemas.microsoft.com/office/drawing/2014/main" id="{8565C88C-54EB-39AC-1D97-DE5477510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2864" y="3812264"/>
            <a:ext cx="2138536" cy="2138536"/>
          </a:xfrm>
          <a:prstGeom prst="rect">
            <a:avLst/>
          </a:prstGeom>
        </p:spPr>
      </p:pic>
    </p:spTree>
    <p:extLst>
      <p:ext uri="{BB962C8B-B14F-4D97-AF65-F5344CB8AC3E}">
        <p14:creationId xmlns:p14="http://schemas.microsoft.com/office/powerpoint/2010/main" val="423920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1D661-4515-4C33-9958-7548D7466D69}"/>
              </a:ext>
            </a:extLst>
          </p:cNvPr>
          <p:cNvSpPr>
            <a:spLocks noGrp="1"/>
          </p:cNvSpPr>
          <p:nvPr>
            <p:ph type="title"/>
          </p:nvPr>
        </p:nvSpPr>
        <p:spPr/>
        <p:txBody>
          <a:bodyPr/>
          <a:lstStyle/>
          <a:p>
            <a:r>
              <a:rPr lang="nl-NL"/>
              <a:t>M.e.r. is breed</a:t>
            </a:r>
          </a:p>
        </p:txBody>
      </p:sp>
      <p:sp>
        <p:nvSpPr>
          <p:cNvPr id="7" name="Tekstvak 9">
            <a:extLst>
              <a:ext uri="{FF2B5EF4-FFF2-40B4-BE49-F238E27FC236}">
                <a16:creationId xmlns:a16="http://schemas.microsoft.com/office/drawing/2014/main" id="{88EF816C-BA26-46B8-A311-677BF55F0E70}"/>
              </a:ext>
            </a:extLst>
          </p:cNvPr>
          <p:cNvSpPr txBox="1"/>
          <p:nvPr/>
        </p:nvSpPr>
        <p:spPr>
          <a:xfrm>
            <a:off x="3899843" y="3062864"/>
            <a:ext cx="667512" cy="1107996"/>
          </a:xfrm>
          <a:prstGeom prst="rect">
            <a:avLst/>
          </a:prstGeom>
          <a:noFill/>
        </p:spPr>
        <p:txBody>
          <a:bodyPr wrap="square" lIns="0" tIns="0" rIns="0" bIns="0" rtlCol="0">
            <a:spAutoFit/>
          </a:bodyPr>
          <a:ls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7200">
                <a:latin typeface="Tw Cen MT" panose="020B0602020104020603" pitchFamily="34" charset="0"/>
              </a:rPr>
              <a:t>+</a:t>
            </a:r>
          </a:p>
        </p:txBody>
      </p:sp>
      <p:sp>
        <p:nvSpPr>
          <p:cNvPr id="8" name="Tekstvak 14">
            <a:extLst>
              <a:ext uri="{FF2B5EF4-FFF2-40B4-BE49-F238E27FC236}">
                <a16:creationId xmlns:a16="http://schemas.microsoft.com/office/drawing/2014/main" id="{7217F4E7-D024-436B-9BE5-03AD510B5A46}"/>
              </a:ext>
            </a:extLst>
          </p:cNvPr>
          <p:cNvSpPr txBox="1"/>
          <p:nvPr/>
        </p:nvSpPr>
        <p:spPr>
          <a:xfrm>
            <a:off x="7264279" y="3092567"/>
            <a:ext cx="667512" cy="1107996"/>
          </a:xfrm>
          <a:prstGeom prst="rect">
            <a:avLst/>
          </a:prstGeom>
          <a:noFill/>
        </p:spPr>
        <p:txBody>
          <a:bodyPr wrap="square" lIns="0" tIns="0" rIns="0" bIns="0" rtlCol="0">
            <a:spAutoFit/>
          </a:bodyPr>
          <a:ls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7200">
                <a:latin typeface="Tw Cen MT" panose="020B0602020104020603" pitchFamily="34" charset="0"/>
              </a:rPr>
              <a:t>+</a:t>
            </a:r>
          </a:p>
        </p:txBody>
      </p:sp>
      <p:grpSp>
        <p:nvGrpSpPr>
          <p:cNvPr id="9" name="Groep 8">
            <a:extLst>
              <a:ext uri="{FF2B5EF4-FFF2-40B4-BE49-F238E27FC236}">
                <a16:creationId xmlns:a16="http://schemas.microsoft.com/office/drawing/2014/main" id="{2436D1C3-3561-40ED-B495-63F8BABC9EEA}"/>
              </a:ext>
            </a:extLst>
          </p:cNvPr>
          <p:cNvGrpSpPr/>
          <p:nvPr/>
        </p:nvGrpSpPr>
        <p:grpSpPr>
          <a:xfrm>
            <a:off x="1981909" y="2054305"/>
            <a:ext cx="1030704" cy="3678953"/>
            <a:chOff x="773556" y="707445"/>
            <a:chExt cx="1361711" cy="5179504"/>
          </a:xfrm>
        </p:grpSpPr>
        <p:pic>
          <p:nvPicPr>
            <p:cNvPr id="21" name="Afbeelding 20">
              <a:extLst>
                <a:ext uri="{FF2B5EF4-FFF2-40B4-BE49-F238E27FC236}">
                  <a16:creationId xmlns:a16="http://schemas.microsoft.com/office/drawing/2014/main" id="{C71440B6-ADA8-4827-83E6-BDB849D95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556" y="707445"/>
              <a:ext cx="1361711" cy="3965782"/>
            </a:xfrm>
            <a:prstGeom prst="rect">
              <a:avLst/>
            </a:prstGeom>
          </p:spPr>
        </p:pic>
        <p:pic>
          <p:nvPicPr>
            <p:cNvPr id="22" name="Afbeelding 21">
              <a:extLst>
                <a:ext uri="{FF2B5EF4-FFF2-40B4-BE49-F238E27FC236}">
                  <a16:creationId xmlns:a16="http://schemas.microsoft.com/office/drawing/2014/main" id="{9186302D-5D9D-4E98-9308-88CE210DB2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894" y="4580759"/>
              <a:ext cx="1279034" cy="1306190"/>
            </a:xfrm>
            <a:prstGeom prst="rect">
              <a:avLst/>
            </a:prstGeom>
          </p:spPr>
        </p:pic>
      </p:grpSp>
      <p:grpSp>
        <p:nvGrpSpPr>
          <p:cNvPr id="10" name="Groep 9">
            <a:extLst>
              <a:ext uri="{FF2B5EF4-FFF2-40B4-BE49-F238E27FC236}">
                <a16:creationId xmlns:a16="http://schemas.microsoft.com/office/drawing/2014/main" id="{2AD495D9-C99F-465B-B625-7960F3859C49}"/>
              </a:ext>
            </a:extLst>
          </p:cNvPr>
          <p:cNvGrpSpPr/>
          <p:nvPr/>
        </p:nvGrpSpPr>
        <p:grpSpPr>
          <a:xfrm>
            <a:off x="8186587" y="1868872"/>
            <a:ext cx="1971359" cy="3175809"/>
            <a:chOff x="8860181" y="1410916"/>
            <a:chExt cx="2705100" cy="3975305"/>
          </a:xfrm>
        </p:grpSpPr>
        <p:pic>
          <p:nvPicPr>
            <p:cNvPr id="17" name="Afbeelding 16">
              <a:extLst>
                <a:ext uri="{FF2B5EF4-FFF2-40B4-BE49-F238E27FC236}">
                  <a16:creationId xmlns:a16="http://schemas.microsoft.com/office/drawing/2014/main" id="{68186D60-B845-49D2-A439-996A34D50A0E}"/>
                </a:ext>
              </a:extLst>
            </p:cNvPr>
            <p:cNvPicPr>
              <a:picLocks noChangeAspect="1"/>
            </p:cNvPicPr>
            <p:nvPr/>
          </p:nvPicPr>
          <p:blipFill>
            <a:blip r:embed="rId5"/>
            <a:stretch>
              <a:fillRect/>
            </a:stretch>
          </p:blipFill>
          <p:spPr>
            <a:xfrm>
              <a:off x="9084395" y="4015641"/>
              <a:ext cx="1616057" cy="1370580"/>
            </a:xfrm>
            <a:prstGeom prst="rect">
              <a:avLst/>
            </a:prstGeom>
          </p:spPr>
        </p:pic>
        <p:pic>
          <p:nvPicPr>
            <p:cNvPr id="18" name="Afbeelding 17">
              <a:extLst>
                <a:ext uri="{FF2B5EF4-FFF2-40B4-BE49-F238E27FC236}">
                  <a16:creationId xmlns:a16="http://schemas.microsoft.com/office/drawing/2014/main" id="{D2E1EC19-5641-420D-8FD3-B0092CB6F0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60181" y="1410916"/>
              <a:ext cx="2219326" cy="1162050"/>
            </a:xfrm>
            <a:prstGeom prst="rect">
              <a:avLst/>
            </a:prstGeom>
          </p:spPr>
        </p:pic>
        <p:pic>
          <p:nvPicPr>
            <p:cNvPr id="19" name="Afbeelding 18">
              <a:extLst>
                <a:ext uri="{FF2B5EF4-FFF2-40B4-BE49-F238E27FC236}">
                  <a16:creationId xmlns:a16="http://schemas.microsoft.com/office/drawing/2014/main" id="{9378C416-1D31-4B1C-97AA-714B63EAA4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60181" y="2497288"/>
              <a:ext cx="2705100" cy="1657350"/>
            </a:xfrm>
            <a:prstGeom prst="rect">
              <a:avLst/>
            </a:prstGeom>
          </p:spPr>
        </p:pic>
      </p:grpSp>
      <p:grpSp>
        <p:nvGrpSpPr>
          <p:cNvPr id="11" name="Groep 10">
            <a:extLst>
              <a:ext uri="{FF2B5EF4-FFF2-40B4-BE49-F238E27FC236}">
                <a16:creationId xmlns:a16="http://schemas.microsoft.com/office/drawing/2014/main" id="{FA972D3E-802E-4752-8DF2-B1568B80ADB0}"/>
              </a:ext>
            </a:extLst>
          </p:cNvPr>
          <p:cNvGrpSpPr/>
          <p:nvPr/>
        </p:nvGrpSpPr>
        <p:grpSpPr>
          <a:xfrm>
            <a:off x="5436679" y="1628801"/>
            <a:ext cx="1109687" cy="3345316"/>
            <a:chOff x="5132201" y="587545"/>
            <a:chExt cx="1573351" cy="4154990"/>
          </a:xfrm>
        </p:grpSpPr>
        <p:pic>
          <p:nvPicPr>
            <p:cNvPr id="14" name="Picture 2" descr="Afbeeldingsresultaat voor pictogram natuur">
              <a:extLst>
                <a:ext uri="{FF2B5EF4-FFF2-40B4-BE49-F238E27FC236}">
                  <a16:creationId xmlns:a16="http://schemas.microsoft.com/office/drawing/2014/main" id="{56A71FFF-B818-44BF-84B6-412ED68FB48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32201" y="587545"/>
              <a:ext cx="1534773" cy="1534773"/>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5684723D-BA3E-4128-942B-542AABC5EC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15691" y="3736722"/>
              <a:ext cx="1489861" cy="1005813"/>
            </a:xfrm>
            <a:prstGeom prst="rect">
              <a:avLst/>
            </a:prstGeom>
          </p:spPr>
        </p:pic>
      </p:grpSp>
      <p:pic>
        <p:nvPicPr>
          <p:cNvPr id="12" name="Graphic 15" descr="Auto">
            <a:extLst>
              <a:ext uri="{FF2B5EF4-FFF2-40B4-BE49-F238E27FC236}">
                <a16:creationId xmlns:a16="http://schemas.microsoft.com/office/drawing/2014/main" id="{A85C0E45-FEE8-4755-AC94-70E1E12276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46737" y="2628431"/>
            <a:ext cx="914400" cy="914400"/>
          </a:xfrm>
          <a:prstGeom prst="rect">
            <a:avLst/>
          </a:prstGeom>
        </p:spPr>
      </p:pic>
      <p:pic>
        <p:nvPicPr>
          <p:cNvPr id="13" name="Graphic 17" descr="Griekse tempel">
            <a:extLst>
              <a:ext uri="{FF2B5EF4-FFF2-40B4-BE49-F238E27FC236}">
                <a16:creationId xmlns:a16="http://schemas.microsoft.com/office/drawing/2014/main" id="{0698ED6B-586B-4E14-A4F0-635D479D103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46737" y="3320917"/>
            <a:ext cx="914400" cy="914400"/>
          </a:xfrm>
          <a:prstGeom prst="rect">
            <a:avLst/>
          </a:prstGeom>
        </p:spPr>
      </p:pic>
      <p:sp>
        <p:nvSpPr>
          <p:cNvPr id="3" name="Gelijkbenige driehoek 2">
            <a:extLst>
              <a:ext uri="{FF2B5EF4-FFF2-40B4-BE49-F238E27FC236}">
                <a16:creationId xmlns:a16="http://schemas.microsoft.com/office/drawing/2014/main" id="{827F9B45-2FCF-4331-B264-55F94BF6C984}"/>
              </a:ext>
            </a:extLst>
          </p:cNvPr>
          <p:cNvSpPr/>
          <p:nvPr/>
        </p:nvSpPr>
        <p:spPr>
          <a:xfrm rot="10800000">
            <a:off x="5591944" y="5229199"/>
            <a:ext cx="869192" cy="588306"/>
          </a:xfrm>
          <a:prstGeom prst="triangl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5" name="Graphic 4" descr="Kloppend hart met effen opvulling">
            <a:extLst>
              <a:ext uri="{FF2B5EF4-FFF2-40B4-BE49-F238E27FC236}">
                <a16:creationId xmlns:a16="http://schemas.microsoft.com/office/drawing/2014/main" id="{6274F2BF-E038-41C0-86A4-DD047CDC8A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99942" y="4974118"/>
            <a:ext cx="1190639" cy="1190639"/>
          </a:xfrm>
          <a:prstGeom prst="rect">
            <a:avLst/>
          </a:prstGeom>
        </p:spPr>
      </p:pic>
      <p:pic>
        <p:nvPicPr>
          <p:cNvPr id="20" name="Afbeelding 4">
            <a:extLst>
              <a:ext uri="{FF2B5EF4-FFF2-40B4-BE49-F238E27FC236}">
                <a16:creationId xmlns:a16="http://schemas.microsoft.com/office/drawing/2014/main" id="{44E523A1-2EA0-B073-9EDB-D28FB3F3A8B6}"/>
              </a:ext>
            </a:extLst>
          </p:cNvPr>
          <p:cNvPicPr>
            <a:picLocks noChangeAspect="1"/>
          </p:cNvPicPr>
          <p:nvPr/>
        </p:nvPicPr>
        <p:blipFill>
          <a:blip r:embed="rId16"/>
          <a:stretch>
            <a:fillRect/>
          </a:stretch>
        </p:blipFill>
        <p:spPr>
          <a:xfrm>
            <a:off x="10776520" y="5501531"/>
            <a:ext cx="1210469" cy="793858"/>
          </a:xfrm>
          <a:prstGeom prst="rect">
            <a:avLst/>
          </a:prstGeom>
        </p:spPr>
      </p:pic>
    </p:spTree>
    <p:extLst>
      <p:ext uri="{BB962C8B-B14F-4D97-AF65-F5344CB8AC3E}">
        <p14:creationId xmlns:p14="http://schemas.microsoft.com/office/powerpoint/2010/main" val="42882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4D9F9F0-E760-5FCD-3AD2-280800A4D887}"/>
              </a:ext>
            </a:extLst>
          </p:cNvPr>
          <p:cNvSpPr>
            <a:spLocks noGrp="1"/>
          </p:cNvSpPr>
          <p:nvPr>
            <p:ph type="title"/>
          </p:nvPr>
        </p:nvSpPr>
        <p:spPr/>
        <p:txBody>
          <a:bodyPr/>
          <a:lstStyle/>
          <a:p>
            <a:r>
              <a:rPr lang="nl-NL"/>
              <a:t>Hoe helpt m.e.r. bij de besluiten? </a:t>
            </a:r>
          </a:p>
        </p:txBody>
      </p:sp>
      <p:sp>
        <p:nvSpPr>
          <p:cNvPr id="7" name="Tijdelijke aanduiding voor inhoud 6">
            <a:extLst>
              <a:ext uri="{FF2B5EF4-FFF2-40B4-BE49-F238E27FC236}">
                <a16:creationId xmlns:a16="http://schemas.microsoft.com/office/drawing/2014/main" id="{300F8DE7-5FA9-1F6C-EF58-712F3EF46805}"/>
              </a:ext>
            </a:extLst>
          </p:cNvPr>
          <p:cNvSpPr>
            <a:spLocks noGrp="1"/>
          </p:cNvSpPr>
          <p:nvPr>
            <p:ph idx="1"/>
          </p:nvPr>
        </p:nvSpPr>
        <p:spPr/>
        <p:txBody>
          <a:bodyPr/>
          <a:lstStyle/>
          <a:p>
            <a:pPr marL="514350" indent="-514350">
              <a:buAutoNum type="arabicPeriod"/>
            </a:pPr>
            <a:r>
              <a:rPr lang="nl-NL"/>
              <a:t>Welke informatie over natuur heb je nodig? </a:t>
            </a:r>
          </a:p>
          <a:p>
            <a:pPr marL="514350" indent="-514350">
              <a:buAutoNum type="arabicPeriod"/>
            </a:pPr>
            <a:endParaRPr lang="nl-NL"/>
          </a:p>
          <a:p>
            <a:pPr marL="514350" indent="-514350">
              <a:buFont typeface="+mj-lt"/>
              <a:buAutoNum type="arabicPeriod"/>
            </a:pPr>
            <a:r>
              <a:rPr lang="nl-NL"/>
              <a:t>Welke alternatieven zou je onderzocht willen hebben vanuit het oogpunt van natuur? </a:t>
            </a:r>
          </a:p>
          <a:p>
            <a:pPr marL="514350" indent="-514350">
              <a:buFont typeface="+mj-lt"/>
              <a:buAutoNum type="arabicPeriod"/>
            </a:pPr>
            <a:endParaRPr lang="nl-NL"/>
          </a:p>
          <a:p>
            <a:pPr marL="514350" indent="-514350">
              <a:buFont typeface="+mj-lt"/>
              <a:buAutoNum type="arabicPeriod"/>
            </a:pPr>
            <a:r>
              <a:rPr lang="nl-NL"/>
              <a:t>Op welke natuuraspecten zijn maatregelen of voorwaarden nodig? </a:t>
            </a:r>
          </a:p>
        </p:txBody>
      </p:sp>
      <p:sp>
        <p:nvSpPr>
          <p:cNvPr id="5" name="Tijdelijke aanduiding voor dianummer 4">
            <a:extLst>
              <a:ext uri="{FF2B5EF4-FFF2-40B4-BE49-F238E27FC236}">
                <a16:creationId xmlns:a16="http://schemas.microsoft.com/office/drawing/2014/main" id="{79E1A4B4-7D97-EC5A-9D07-89FB0BADD0C1}"/>
              </a:ext>
            </a:extLst>
          </p:cNvPr>
          <p:cNvSpPr>
            <a:spLocks noGrp="1"/>
          </p:cNvSpPr>
          <p:nvPr>
            <p:ph type="sldNum" sz="quarter" idx="4"/>
          </p:nvPr>
        </p:nvSpPr>
        <p:spPr/>
        <p:txBody>
          <a:bodyPr/>
          <a:lstStyle/>
          <a:p>
            <a:fld id="{1336C48C-F87C-4E4B-81EF-5027B17D1F61}" type="slidenum">
              <a:rPr lang="nl-NL" noProof="1" smtClean="0"/>
              <a:pPr/>
              <a:t>20</a:t>
            </a:fld>
            <a:endParaRPr lang="nl-NL" noProof="1"/>
          </a:p>
        </p:txBody>
      </p:sp>
    </p:spTree>
    <p:extLst>
      <p:ext uri="{BB962C8B-B14F-4D97-AF65-F5344CB8AC3E}">
        <p14:creationId xmlns:p14="http://schemas.microsoft.com/office/powerpoint/2010/main" val="317842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4D9F9F0-E760-5FCD-3AD2-280800A4D887}"/>
              </a:ext>
            </a:extLst>
          </p:cNvPr>
          <p:cNvSpPr>
            <a:spLocks noGrp="1"/>
          </p:cNvSpPr>
          <p:nvPr>
            <p:ph type="title"/>
          </p:nvPr>
        </p:nvSpPr>
        <p:spPr/>
        <p:txBody>
          <a:bodyPr/>
          <a:lstStyle/>
          <a:p>
            <a:r>
              <a:rPr lang="nl-NL"/>
              <a:t>Informatie </a:t>
            </a:r>
          </a:p>
        </p:txBody>
      </p:sp>
      <p:sp>
        <p:nvSpPr>
          <p:cNvPr id="7" name="Tijdelijke aanduiding voor inhoud 6">
            <a:extLst>
              <a:ext uri="{FF2B5EF4-FFF2-40B4-BE49-F238E27FC236}">
                <a16:creationId xmlns:a16="http://schemas.microsoft.com/office/drawing/2014/main" id="{300F8DE7-5FA9-1F6C-EF58-712F3EF46805}"/>
              </a:ext>
            </a:extLst>
          </p:cNvPr>
          <p:cNvSpPr>
            <a:spLocks noGrp="1"/>
          </p:cNvSpPr>
          <p:nvPr>
            <p:ph idx="1"/>
          </p:nvPr>
        </p:nvSpPr>
        <p:spPr/>
        <p:txBody>
          <a:bodyPr/>
          <a:lstStyle/>
          <a:p>
            <a:r>
              <a:rPr lang="nl-NL"/>
              <a:t>Welke informatie over natuur heb je nodig? </a:t>
            </a:r>
          </a:p>
          <a:p>
            <a:pPr marL="457200" indent="-457200">
              <a:buFont typeface="Arial" panose="020B0604020202020204" pitchFamily="34" charset="0"/>
              <a:buChar char="•"/>
            </a:pPr>
            <a:endParaRPr lang="nl-NL"/>
          </a:p>
          <a:p>
            <a:pPr marL="457200" indent="-457200">
              <a:buFont typeface="Arial" panose="020B0604020202020204" pitchFamily="34" charset="0"/>
              <a:buChar char="•"/>
            </a:pPr>
            <a:r>
              <a:rPr lang="nl-NL"/>
              <a:t>Welke activiteiten gaan er plaatsvinden (aanleg en gebruik)? </a:t>
            </a:r>
          </a:p>
          <a:p>
            <a:pPr marL="457200" indent="-457200">
              <a:buFont typeface="Arial" panose="020B0604020202020204" pitchFamily="34" charset="0"/>
              <a:buChar char="•"/>
            </a:pPr>
            <a:r>
              <a:rPr lang="nl-NL"/>
              <a:t>Wat gaat er veranderen (locatie zelf en de omgeving)? </a:t>
            </a:r>
          </a:p>
          <a:p>
            <a:pPr marL="457200" indent="-457200">
              <a:buFont typeface="Arial" panose="020B0604020202020204" pitchFamily="34" charset="0"/>
              <a:buChar char="•"/>
            </a:pPr>
            <a:r>
              <a:rPr lang="nl-NL"/>
              <a:t>Welke invloed kan het plan / project hebben? </a:t>
            </a:r>
            <a:endParaRPr lang="nl-NL" sz="2800">
              <a:solidFill>
                <a:schemeClr val="accent2"/>
              </a:solidFill>
            </a:endParaRPr>
          </a:p>
          <a:p>
            <a:pPr marL="457200" indent="-457200">
              <a:buFont typeface="Arial" panose="020B0604020202020204" pitchFamily="34" charset="0"/>
              <a:buChar char="•"/>
            </a:pPr>
            <a:endParaRPr lang="nl-NL"/>
          </a:p>
          <a:p>
            <a:endParaRPr lang="nl-NL"/>
          </a:p>
          <a:p>
            <a:endParaRPr lang="nl-NL"/>
          </a:p>
        </p:txBody>
      </p:sp>
      <p:sp>
        <p:nvSpPr>
          <p:cNvPr id="5" name="Tijdelijke aanduiding voor dianummer 4">
            <a:extLst>
              <a:ext uri="{FF2B5EF4-FFF2-40B4-BE49-F238E27FC236}">
                <a16:creationId xmlns:a16="http://schemas.microsoft.com/office/drawing/2014/main" id="{79E1A4B4-7D97-EC5A-9D07-89FB0BADD0C1}"/>
              </a:ext>
            </a:extLst>
          </p:cNvPr>
          <p:cNvSpPr>
            <a:spLocks noGrp="1"/>
          </p:cNvSpPr>
          <p:nvPr>
            <p:ph type="sldNum" sz="quarter" idx="4"/>
          </p:nvPr>
        </p:nvSpPr>
        <p:spPr/>
        <p:txBody>
          <a:bodyPr/>
          <a:lstStyle/>
          <a:p>
            <a:fld id="{1336C48C-F87C-4E4B-81EF-5027B17D1F61}" type="slidenum">
              <a:rPr lang="nl-NL" noProof="1" smtClean="0"/>
              <a:pPr/>
              <a:t>21</a:t>
            </a:fld>
            <a:endParaRPr lang="nl-NL" noProof="1"/>
          </a:p>
        </p:txBody>
      </p:sp>
    </p:spTree>
    <p:extLst>
      <p:ext uri="{BB962C8B-B14F-4D97-AF65-F5344CB8AC3E}">
        <p14:creationId xmlns:p14="http://schemas.microsoft.com/office/powerpoint/2010/main" val="138538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4D9F9F0-E760-5FCD-3AD2-280800A4D887}"/>
              </a:ext>
            </a:extLst>
          </p:cNvPr>
          <p:cNvSpPr>
            <a:spLocks noGrp="1"/>
          </p:cNvSpPr>
          <p:nvPr>
            <p:ph type="title"/>
          </p:nvPr>
        </p:nvSpPr>
        <p:spPr/>
        <p:txBody>
          <a:bodyPr/>
          <a:lstStyle/>
          <a:p>
            <a:r>
              <a:rPr lang="nl-NL"/>
              <a:t>Alternatieven en maatregelen</a:t>
            </a:r>
          </a:p>
        </p:txBody>
      </p:sp>
      <p:sp>
        <p:nvSpPr>
          <p:cNvPr id="7" name="Tijdelijke aanduiding voor inhoud 6">
            <a:extLst>
              <a:ext uri="{FF2B5EF4-FFF2-40B4-BE49-F238E27FC236}">
                <a16:creationId xmlns:a16="http://schemas.microsoft.com/office/drawing/2014/main" id="{300F8DE7-5FA9-1F6C-EF58-712F3EF46805}"/>
              </a:ext>
            </a:extLst>
          </p:cNvPr>
          <p:cNvSpPr>
            <a:spLocks noGrp="1"/>
          </p:cNvSpPr>
          <p:nvPr>
            <p:ph idx="1"/>
          </p:nvPr>
        </p:nvSpPr>
        <p:spPr/>
        <p:txBody>
          <a:bodyPr/>
          <a:lstStyle/>
          <a:p>
            <a:r>
              <a:rPr lang="nl-NL"/>
              <a:t>Welke alternatieven zou je onderzocht willen hebben vanuit het oogpunt van natuur? </a:t>
            </a:r>
          </a:p>
          <a:p>
            <a:pPr marL="514350" indent="-514350">
              <a:buFont typeface="+mj-lt"/>
              <a:buAutoNum type="arabicPeriod"/>
            </a:pPr>
            <a:endParaRPr lang="nl-NL"/>
          </a:p>
          <a:p>
            <a:pPr marL="514350" indent="-514350">
              <a:buFont typeface="Arial" panose="020B0604020202020204" pitchFamily="34" charset="0"/>
              <a:buChar char="•"/>
            </a:pPr>
            <a:r>
              <a:rPr lang="nl-NL"/>
              <a:t>Kijk naar de informatie die je nodig hebt: </a:t>
            </a:r>
          </a:p>
          <a:p>
            <a:pPr marL="514350" indent="-514350">
              <a:buFont typeface="Arial" panose="020B0604020202020204" pitchFamily="34" charset="0"/>
              <a:buChar char="•"/>
            </a:pPr>
            <a:r>
              <a:rPr lang="nl-NL"/>
              <a:t>Waar verwacht je veel invloed op het milieu? </a:t>
            </a:r>
          </a:p>
          <a:p>
            <a:pPr marL="514350" indent="-514350">
              <a:buFont typeface="Arial" panose="020B0604020202020204" pitchFamily="34" charset="0"/>
              <a:buChar char="•"/>
            </a:pPr>
            <a:r>
              <a:rPr lang="nl-NL"/>
              <a:t>Wat is het doel en wat valt er te kiezen? </a:t>
            </a:r>
          </a:p>
          <a:p>
            <a:pPr marL="514350" indent="-514350">
              <a:buFont typeface="+mj-lt"/>
              <a:buAutoNum type="arabicPeriod"/>
            </a:pPr>
            <a:endParaRPr lang="nl-NL"/>
          </a:p>
        </p:txBody>
      </p:sp>
      <p:sp>
        <p:nvSpPr>
          <p:cNvPr id="5" name="Tijdelijke aanduiding voor dianummer 4">
            <a:extLst>
              <a:ext uri="{FF2B5EF4-FFF2-40B4-BE49-F238E27FC236}">
                <a16:creationId xmlns:a16="http://schemas.microsoft.com/office/drawing/2014/main" id="{79E1A4B4-7D97-EC5A-9D07-89FB0BADD0C1}"/>
              </a:ext>
            </a:extLst>
          </p:cNvPr>
          <p:cNvSpPr>
            <a:spLocks noGrp="1"/>
          </p:cNvSpPr>
          <p:nvPr>
            <p:ph type="sldNum" sz="quarter" idx="4"/>
          </p:nvPr>
        </p:nvSpPr>
        <p:spPr/>
        <p:txBody>
          <a:bodyPr/>
          <a:lstStyle/>
          <a:p>
            <a:fld id="{1336C48C-F87C-4E4B-81EF-5027B17D1F61}" type="slidenum">
              <a:rPr lang="nl-NL" noProof="1" smtClean="0"/>
              <a:pPr/>
              <a:t>22</a:t>
            </a:fld>
            <a:endParaRPr lang="nl-NL" noProof="1"/>
          </a:p>
        </p:txBody>
      </p:sp>
    </p:spTree>
    <p:extLst>
      <p:ext uri="{BB962C8B-B14F-4D97-AF65-F5344CB8AC3E}">
        <p14:creationId xmlns:p14="http://schemas.microsoft.com/office/powerpoint/2010/main" val="429229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4D9F9F0-E760-5FCD-3AD2-280800A4D887}"/>
              </a:ext>
            </a:extLst>
          </p:cNvPr>
          <p:cNvSpPr>
            <a:spLocks noGrp="1"/>
          </p:cNvSpPr>
          <p:nvPr>
            <p:ph type="title"/>
          </p:nvPr>
        </p:nvSpPr>
        <p:spPr/>
        <p:txBody>
          <a:bodyPr/>
          <a:lstStyle/>
          <a:p>
            <a:r>
              <a:rPr lang="nl-NL"/>
              <a:t>Maatregelen en voorwaarden </a:t>
            </a:r>
          </a:p>
        </p:txBody>
      </p:sp>
      <p:sp>
        <p:nvSpPr>
          <p:cNvPr id="7" name="Tijdelijke aanduiding voor inhoud 6">
            <a:extLst>
              <a:ext uri="{FF2B5EF4-FFF2-40B4-BE49-F238E27FC236}">
                <a16:creationId xmlns:a16="http://schemas.microsoft.com/office/drawing/2014/main" id="{300F8DE7-5FA9-1F6C-EF58-712F3EF46805}"/>
              </a:ext>
            </a:extLst>
          </p:cNvPr>
          <p:cNvSpPr>
            <a:spLocks noGrp="1"/>
          </p:cNvSpPr>
          <p:nvPr>
            <p:ph idx="1"/>
          </p:nvPr>
        </p:nvSpPr>
        <p:spPr/>
        <p:txBody>
          <a:bodyPr/>
          <a:lstStyle/>
          <a:p>
            <a:r>
              <a:rPr lang="nl-NL"/>
              <a:t>Op welke natuuraspecten zijn maatregelen of voorwaarden nodig? </a:t>
            </a:r>
          </a:p>
          <a:p>
            <a:pPr marL="514350" indent="-514350">
              <a:buFont typeface="+mj-lt"/>
              <a:buAutoNum type="arabicPeriod"/>
            </a:pPr>
            <a:endParaRPr lang="nl-NL"/>
          </a:p>
          <a:p>
            <a:pPr marL="514350" indent="-514350">
              <a:buFont typeface="Arial" panose="020B0604020202020204" pitchFamily="34" charset="0"/>
              <a:buChar char="•"/>
            </a:pPr>
            <a:r>
              <a:rPr lang="nl-NL"/>
              <a:t>Waar past het niet of zijn gevolgen niet wenselijk?</a:t>
            </a:r>
          </a:p>
          <a:p>
            <a:pPr marL="514350" indent="-514350">
              <a:buFont typeface="Arial" panose="020B0604020202020204" pitchFamily="34" charset="0"/>
              <a:buChar char="•"/>
            </a:pPr>
            <a:r>
              <a:rPr lang="nl-NL"/>
              <a:t>Hoe kun je dat voorkomen? </a:t>
            </a:r>
          </a:p>
          <a:p>
            <a:endParaRPr lang="nl-NL"/>
          </a:p>
          <a:p>
            <a:pPr marL="457200" indent="-457200">
              <a:buFont typeface="Arial" panose="020B0604020202020204" pitchFamily="34" charset="0"/>
              <a:buChar char="•"/>
            </a:pPr>
            <a:endParaRPr lang="nl-NL"/>
          </a:p>
        </p:txBody>
      </p:sp>
      <p:sp>
        <p:nvSpPr>
          <p:cNvPr id="5" name="Tijdelijke aanduiding voor dianummer 4">
            <a:extLst>
              <a:ext uri="{FF2B5EF4-FFF2-40B4-BE49-F238E27FC236}">
                <a16:creationId xmlns:a16="http://schemas.microsoft.com/office/drawing/2014/main" id="{79E1A4B4-7D97-EC5A-9D07-89FB0BADD0C1}"/>
              </a:ext>
            </a:extLst>
          </p:cNvPr>
          <p:cNvSpPr>
            <a:spLocks noGrp="1"/>
          </p:cNvSpPr>
          <p:nvPr>
            <p:ph type="sldNum" sz="quarter" idx="4"/>
          </p:nvPr>
        </p:nvSpPr>
        <p:spPr/>
        <p:txBody>
          <a:bodyPr/>
          <a:lstStyle/>
          <a:p>
            <a:fld id="{1336C48C-F87C-4E4B-81EF-5027B17D1F61}" type="slidenum">
              <a:rPr lang="nl-NL" noProof="1" smtClean="0"/>
              <a:pPr/>
              <a:t>23</a:t>
            </a:fld>
            <a:endParaRPr lang="nl-NL" noProof="1"/>
          </a:p>
        </p:txBody>
      </p:sp>
    </p:spTree>
    <p:extLst>
      <p:ext uri="{BB962C8B-B14F-4D97-AF65-F5344CB8AC3E}">
        <p14:creationId xmlns:p14="http://schemas.microsoft.com/office/powerpoint/2010/main" val="2241754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E63A-4B72-8BB8-9CF7-7244ED7F8109}"/>
              </a:ext>
            </a:extLst>
          </p:cNvPr>
          <p:cNvSpPr>
            <a:spLocks noGrp="1"/>
          </p:cNvSpPr>
          <p:nvPr>
            <p:ph type="title"/>
          </p:nvPr>
        </p:nvSpPr>
        <p:spPr/>
        <p:txBody>
          <a:bodyPr anchor="b">
            <a:normAutofit/>
          </a:bodyPr>
          <a:lstStyle/>
          <a:p>
            <a:pPr>
              <a:lnSpc>
                <a:spcPct val="90000"/>
              </a:lnSpc>
            </a:pPr>
            <a:r>
              <a:rPr lang="en-GB" sz="4600" err="1"/>
              <a:t>Inzichten</a:t>
            </a:r>
            <a:r>
              <a:rPr lang="en-GB" sz="4600"/>
              <a:t> delen</a:t>
            </a:r>
            <a:endParaRPr lang="nl-NL" sz="4600"/>
          </a:p>
        </p:txBody>
      </p:sp>
      <p:sp>
        <p:nvSpPr>
          <p:cNvPr id="3" name="Content Placeholder 2">
            <a:extLst>
              <a:ext uri="{FF2B5EF4-FFF2-40B4-BE49-F238E27FC236}">
                <a16:creationId xmlns:a16="http://schemas.microsoft.com/office/drawing/2014/main" id="{31A6BE1F-3243-428D-0497-738BA8257DE9}"/>
              </a:ext>
            </a:extLst>
          </p:cNvPr>
          <p:cNvSpPr>
            <a:spLocks noGrp="1"/>
          </p:cNvSpPr>
          <p:nvPr>
            <p:ph idx="1"/>
          </p:nvPr>
        </p:nvSpPr>
        <p:spPr/>
        <p:txBody>
          <a:bodyPr>
            <a:normAutofit/>
          </a:bodyPr>
          <a:lstStyle/>
          <a:p>
            <a:pPr>
              <a:spcAft>
                <a:spcPts val="600"/>
              </a:spcAft>
            </a:pPr>
            <a:r>
              <a:rPr lang="nl-NL"/>
              <a:t>Denk aan: </a:t>
            </a:r>
          </a:p>
          <a:p>
            <a:pPr marL="457200" indent="-457200">
              <a:spcAft>
                <a:spcPts val="600"/>
              </a:spcAft>
              <a:buFont typeface="Arial" panose="020B0604020202020204" pitchFamily="34" charset="0"/>
              <a:buChar char="•"/>
            </a:pPr>
            <a:r>
              <a:rPr lang="nl-NL"/>
              <a:t>Inhoud</a:t>
            </a:r>
          </a:p>
          <a:p>
            <a:pPr marL="457200" indent="-457200">
              <a:spcAft>
                <a:spcPts val="600"/>
              </a:spcAft>
              <a:buFont typeface="Arial" panose="020B0604020202020204" pitchFamily="34" charset="0"/>
              <a:buChar char="•"/>
            </a:pPr>
            <a:r>
              <a:rPr lang="nl-NL"/>
              <a:t>Proces</a:t>
            </a:r>
          </a:p>
          <a:p>
            <a:pPr marL="457200" indent="-457200">
              <a:spcAft>
                <a:spcPts val="600"/>
              </a:spcAft>
              <a:buFont typeface="Arial" panose="020B0604020202020204" pitchFamily="34" charset="0"/>
              <a:buChar char="•"/>
            </a:pPr>
            <a:r>
              <a:rPr lang="nl-NL"/>
              <a:t>Overig</a:t>
            </a:r>
          </a:p>
          <a:p>
            <a:pPr marL="457200" indent="-457200">
              <a:spcAft>
                <a:spcPts val="600"/>
              </a:spcAft>
              <a:buFont typeface="Arial" panose="020B0604020202020204" pitchFamily="34" charset="0"/>
              <a:buChar char="•"/>
            </a:pPr>
            <a:endParaRPr lang="nl-NL"/>
          </a:p>
          <a:p>
            <a:pPr>
              <a:spcAft>
                <a:spcPts val="600"/>
              </a:spcAft>
            </a:pPr>
            <a:endParaRPr lang="nl-NL"/>
          </a:p>
        </p:txBody>
      </p:sp>
      <p:sp>
        <p:nvSpPr>
          <p:cNvPr id="5" name="Slide Number Placeholder 4">
            <a:extLst>
              <a:ext uri="{FF2B5EF4-FFF2-40B4-BE49-F238E27FC236}">
                <a16:creationId xmlns:a16="http://schemas.microsoft.com/office/drawing/2014/main" id="{2700381C-3AA7-C12B-E82A-EAEC9C19DD1B}"/>
              </a:ext>
            </a:extLst>
          </p:cNvPr>
          <p:cNvSpPr>
            <a:spLocks noGrp="1"/>
          </p:cNvSpPr>
          <p:nvPr>
            <p:ph type="sldNum" sz="quarter" idx="4"/>
          </p:nvPr>
        </p:nvSpPr>
        <p:spPr/>
        <p:txBody>
          <a:bodyPr anchor="ctr">
            <a:normAutofit/>
          </a:bodyPr>
          <a:lstStyle/>
          <a:p>
            <a:pPr>
              <a:spcAft>
                <a:spcPts val="600"/>
              </a:spcAft>
            </a:pPr>
            <a:fld id="{1336C48C-F87C-4E4B-81EF-5027B17D1F61}" type="slidenum">
              <a:rPr lang="nl-NL" noProof="1" smtClean="0"/>
              <a:pPr>
                <a:spcAft>
                  <a:spcPts val="600"/>
                </a:spcAft>
              </a:pPr>
              <a:t>24</a:t>
            </a:fld>
            <a:endParaRPr lang="nl-NL" noProof="1"/>
          </a:p>
        </p:txBody>
      </p:sp>
      <p:pic>
        <p:nvPicPr>
          <p:cNvPr id="9" name="Graphic 8" descr="Vragen silhouet">
            <a:extLst>
              <a:ext uri="{FF2B5EF4-FFF2-40B4-BE49-F238E27FC236}">
                <a16:creationId xmlns:a16="http://schemas.microsoft.com/office/drawing/2014/main" id="{C48340E9-DDC7-E34D-4AF8-CBF9702C0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1967" y="1460266"/>
            <a:ext cx="3192870" cy="3192870"/>
          </a:xfrm>
          <a:prstGeom prst="rect">
            <a:avLst/>
          </a:prstGeom>
        </p:spPr>
      </p:pic>
      <p:pic>
        <p:nvPicPr>
          <p:cNvPr id="13" name="Graphic 12" descr="Hoofd met radertjes silhouet">
            <a:extLst>
              <a:ext uri="{FF2B5EF4-FFF2-40B4-BE49-F238E27FC236}">
                <a16:creationId xmlns:a16="http://schemas.microsoft.com/office/drawing/2014/main" id="{BF7636B2-C0EA-5982-29A4-79430AFA79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41988" y="4292475"/>
            <a:ext cx="1909979" cy="1909979"/>
          </a:xfrm>
          <a:prstGeom prst="rect">
            <a:avLst/>
          </a:prstGeom>
        </p:spPr>
      </p:pic>
      <p:pic>
        <p:nvPicPr>
          <p:cNvPr id="6" name="Graphic 5" descr="Lichten aan silhouet">
            <a:extLst>
              <a:ext uri="{FF2B5EF4-FFF2-40B4-BE49-F238E27FC236}">
                <a16:creationId xmlns:a16="http://schemas.microsoft.com/office/drawing/2014/main" id="{5F17061F-0F4F-02BA-DBA8-572D415B9A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48991" y="1603105"/>
            <a:ext cx="2113384" cy="2113384"/>
          </a:xfrm>
          <a:prstGeom prst="rect">
            <a:avLst/>
          </a:prstGeom>
        </p:spPr>
      </p:pic>
    </p:spTree>
    <p:extLst>
      <p:ext uri="{BB962C8B-B14F-4D97-AF65-F5344CB8AC3E}">
        <p14:creationId xmlns:p14="http://schemas.microsoft.com/office/powerpoint/2010/main" val="3497029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8DAA873-1804-13DE-A10F-C9DF17B9540D}"/>
              </a:ext>
            </a:extLst>
          </p:cNvPr>
          <p:cNvSpPr>
            <a:spLocks noGrp="1"/>
          </p:cNvSpPr>
          <p:nvPr>
            <p:ph type="title"/>
          </p:nvPr>
        </p:nvSpPr>
        <p:spPr/>
        <p:txBody>
          <a:bodyPr/>
          <a:lstStyle/>
          <a:p>
            <a:r>
              <a:rPr lang="nl-NL"/>
              <a:t>Onderdelen van het MER</a:t>
            </a:r>
          </a:p>
        </p:txBody>
      </p:sp>
      <p:sp>
        <p:nvSpPr>
          <p:cNvPr id="7" name="Tijdelijke aanduiding voor inhoud 6">
            <a:extLst>
              <a:ext uri="{FF2B5EF4-FFF2-40B4-BE49-F238E27FC236}">
                <a16:creationId xmlns:a16="http://schemas.microsoft.com/office/drawing/2014/main" id="{4F15E83D-4065-79EC-198B-6531FA0CF2A7}"/>
              </a:ext>
            </a:extLst>
          </p:cNvPr>
          <p:cNvSpPr>
            <a:spLocks noGrp="1"/>
          </p:cNvSpPr>
          <p:nvPr>
            <p:ph idx="1"/>
          </p:nvPr>
        </p:nvSpPr>
        <p:spPr/>
        <p:txBody>
          <a:bodyPr/>
          <a:lstStyle/>
          <a:p>
            <a:pPr marL="457200" indent="-457200">
              <a:buFont typeface="Arial" panose="020B0604020202020204" pitchFamily="34" charset="0"/>
              <a:buChar char="•"/>
            </a:pPr>
            <a:r>
              <a:rPr lang="nl-NL"/>
              <a:t>Welke activiteiten (aanleg en gebruik)? </a:t>
            </a:r>
            <a:r>
              <a:rPr lang="nl-NL">
                <a:solidFill>
                  <a:schemeClr val="accent2"/>
                </a:solidFill>
              </a:rPr>
              <a:t>(scope)</a:t>
            </a:r>
          </a:p>
          <a:p>
            <a:pPr marL="457200" indent="-457200">
              <a:buFont typeface="Arial" panose="020B0604020202020204" pitchFamily="34" charset="0"/>
              <a:buChar char="•"/>
            </a:pPr>
            <a:r>
              <a:rPr lang="nl-NL"/>
              <a:t>Wat gaat er veranderen (locatie en omgeving)? </a:t>
            </a:r>
            <a:r>
              <a:rPr lang="nl-NL">
                <a:solidFill>
                  <a:schemeClr val="accent2"/>
                </a:solidFill>
              </a:rPr>
              <a:t>(huidige situatie en referentiesituatie; relevante (eerder) vastgestelde plannen)</a:t>
            </a:r>
          </a:p>
          <a:p>
            <a:pPr marL="457200" indent="-457200">
              <a:buFont typeface="Arial" panose="020B0604020202020204" pitchFamily="34" charset="0"/>
              <a:buChar char="•"/>
            </a:pPr>
            <a:r>
              <a:rPr lang="nl-NL"/>
              <a:t>Welke invloed? </a:t>
            </a:r>
            <a:r>
              <a:rPr lang="nl-NL">
                <a:solidFill>
                  <a:schemeClr val="accent2"/>
                </a:solidFill>
              </a:rPr>
              <a:t>(gevolgen voor het milieu)</a:t>
            </a:r>
          </a:p>
          <a:p>
            <a:pPr marL="457200" indent="-457200">
              <a:buFont typeface="Arial" panose="020B0604020202020204" pitchFamily="34" charset="0"/>
              <a:buChar char="•"/>
            </a:pPr>
            <a:r>
              <a:rPr lang="nl-NL" sz="2800">
                <a:solidFill>
                  <a:schemeClr val="accent3"/>
                </a:solidFill>
              </a:rPr>
              <a:t>Waar verwacht je veel invloed op het milieu? </a:t>
            </a:r>
            <a:r>
              <a:rPr lang="nl-NL" sz="2800">
                <a:solidFill>
                  <a:schemeClr val="accent2"/>
                </a:solidFill>
              </a:rPr>
              <a:t>(milieugevolgen)</a:t>
            </a:r>
          </a:p>
          <a:p>
            <a:pPr marL="457200" indent="-457200">
              <a:buFont typeface="Arial" panose="020B0604020202020204" pitchFamily="34" charset="0"/>
              <a:buChar char="•"/>
            </a:pPr>
            <a:r>
              <a:rPr lang="nl-NL" sz="2800">
                <a:solidFill>
                  <a:schemeClr val="accent3"/>
                </a:solidFill>
              </a:rPr>
              <a:t>Wat is het doel en wat valt er te kiezen? </a:t>
            </a:r>
            <a:r>
              <a:rPr lang="nl-NL" sz="2800">
                <a:solidFill>
                  <a:schemeClr val="accent2"/>
                </a:solidFill>
              </a:rPr>
              <a:t>(hoeken van het speelveld)</a:t>
            </a:r>
          </a:p>
          <a:p>
            <a:pPr marL="514350" indent="-514350">
              <a:buFont typeface="Arial" panose="020B0604020202020204" pitchFamily="34" charset="0"/>
              <a:buChar char="•"/>
            </a:pPr>
            <a:r>
              <a:rPr lang="nl-NL"/>
              <a:t>Wat wil je vergelijken? </a:t>
            </a:r>
            <a:r>
              <a:rPr lang="nl-NL">
                <a:solidFill>
                  <a:schemeClr val="accent2"/>
                </a:solidFill>
              </a:rPr>
              <a:t>(alternatievenvergelijking) </a:t>
            </a:r>
          </a:p>
          <a:p>
            <a:pPr marL="514350" indent="-514350">
              <a:buFont typeface="Arial" panose="020B0604020202020204" pitchFamily="34" charset="0"/>
              <a:buChar char="•"/>
            </a:pPr>
            <a:r>
              <a:rPr lang="nl-NL"/>
              <a:t>Waar past het niet of zijn gevolgen niet wenselijk? </a:t>
            </a:r>
            <a:r>
              <a:rPr lang="nl-NL">
                <a:solidFill>
                  <a:schemeClr val="accent2"/>
                </a:solidFill>
              </a:rPr>
              <a:t>(compenserende en mitigerende maatregelen)</a:t>
            </a:r>
          </a:p>
          <a:p>
            <a:pPr marL="514350" indent="-514350">
              <a:buFont typeface="Arial" panose="020B0604020202020204" pitchFamily="34" charset="0"/>
              <a:buChar char="•"/>
            </a:pPr>
            <a:endParaRPr lang="nl-NL">
              <a:solidFill>
                <a:schemeClr val="accent2"/>
              </a:solidFill>
            </a:endParaRPr>
          </a:p>
          <a:p>
            <a:pPr marL="457200" indent="-457200">
              <a:buFont typeface="Arial" panose="020B0604020202020204" pitchFamily="34" charset="0"/>
              <a:buChar char="•"/>
            </a:pPr>
            <a:endParaRPr lang="nl-NL">
              <a:solidFill>
                <a:schemeClr val="accent2"/>
              </a:solidFill>
            </a:endParaRPr>
          </a:p>
          <a:p>
            <a:pPr marL="457200" indent="-457200">
              <a:buFont typeface="Arial" panose="020B0604020202020204" pitchFamily="34" charset="0"/>
              <a:buChar char="•"/>
            </a:pPr>
            <a:endParaRPr lang="nl-NL" sz="2800">
              <a:solidFill>
                <a:schemeClr val="accent2"/>
              </a:solidFill>
            </a:endParaRPr>
          </a:p>
          <a:p>
            <a:endParaRPr lang="nl-NL"/>
          </a:p>
        </p:txBody>
      </p:sp>
      <p:sp>
        <p:nvSpPr>
          <p:cNvPr id="5" name="Tijdelijke aanduiding voor dianummer 4">
            <a:extLst>
              <a:ext uri="{FF2B5EF4-FFF2-40B4-BE49-F238E27FC236}">
                <a16:creationId xmlns:a16="http://schemas.microsoft.com/office/drawing/2014/main" id="{1A7A0005-E05F-A213-8C6C-54950D79B2B2}"/>
              </a:ext>
            </a:extLst>
          </p:cNvPr>
          <p:cNvSpPr>
            <a:spLocks noGrp="1"/>
          </p:cNvSpPr>
          <p:nvPr>
            <p:ph type="sldNum" sz="quarter" idx="4"/>
          </p:nvPr>
        </p:nvSpPr>
        <p:spPr/>
        <p:txBody>
          <a:bodyPr/>
          <a:lstStyle/>
          <a:p>
            <a:fld id="{1336C48C-F87C-4E4B-81EF-5027B17D1F61}" type="slidenum">
              <a:rPr lang="nl-NL" noProof="1" smtClean="0"/>
              <a:pPr/>
              <a:t>25</a:t>
            </a:fld>
            <a:endParaRPr lang="nl-NL" noProof="1"/>
          </a:p>
        </p:txBody>
      </p:sp>
    </p:spTree>
    <p:extLst>
      <p:ext uri="{BB962C8B-B14F-4D97-AF65-F5344CB8AC3E}">
        <p14:creationId xmlns:p14="http://schemas.microsoft.com/office/powerpoint/2010/main" val="1140176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5D305-58B1-477B-B309-73A925633C48}"/>
              </a:ext>
            </a:extLst>
          </p:cNvPr>
          <p:cNvSpPr>
            <a:spLocks noGrp="1"/>
          </p:cNvSpPr>
          <p:nvPr>
            <p:ph type="title"/>
          </p:nvPr>
        </p:nvSpPr>
        <p:spPr>
          <a:xfrm>
            <a:off x="752465" y="938827"/>
            <a:ext cx="10440000" cy="648000"/>
          </a:xfrm>
        </p:spPr>
        <p:txBody>
          <a:bodyPr/>
          <a:lstStyle/>
          <a:p>
            <a:r>
              <a:rPr lang="nl-NL" sz="5867"/>
              <a:t>Vragen</a:t>
            </a:r>
            <a:r>
              <a:rPr lang="nl-NL"/>
              <a:t>?	</a:t>
            </a:r>
          </a:p>
        </p:txBody>
      </p:sp>
      <p:sp>
        <p:nvSpPr>
          <p:cNvPr id="3" name="Tijdelijke aanduiding voor inhoud 2">
            <a:extLst>
              <a:ext uri="{FF2B5EF4-FFF2-40B4-BE49-F238E27FC236}">
                <a16:creationId xmlns:a16="http://schemas.microsoft.com/office/drawing/2014/main" id="{3396A301-460D-40A2-8898-98FC3113FA76}"/>
              </a:ext>
            </a:extLst>
          </p:cNvPr>
          <p:cNvSpPr>
            <a:spLocks noGrp="1"/>
          </p:cNvSpPr>
          <p:nvPr>
            <p:ph idx="1"/>
          </p:nvPr>
        </p:nvSpPr>
        <p:spPr/>
        <p:txBody>
          <a:bodyPr/>
          <a:lstStyle/>
          <a:p>
            <a:endParaRPr lang="nl-NL"/>
          </a:p>
          <a:p>
            <a:endParaRPr lang="nl-NL"/>
          </a:p>
          <a:p>
            <a:endParaRPr lang="nl-NL"/>
          </a:p>
          <a:p>
            <a:endParaRPr lang="nl-NL"/>
          </a:p>
          <a:p>
            <a:endParaRPr lang="nl-NL"/>
          </a:p>
          <a:p>
            <a:endParaRPr lang="nl-NL"/>
          </a:p>
          <a:p>
            <a:r>
              <a:rPr lang="nl-NL"/>
              <a:t>Wouter Berendsen</a:t>
            </a:r>
          </a:p>
          <a:p>
            <a:r>
              <a:rPr lang="nl-NL">
                <a:hlinkClick r:id="rId3"/>
              </a:rPr>
              <a:t>wberendsen@eia.nl</a:t>
            </a:r>
            <a:r>
              <a:rPr lang="nl-NL"/>
              <a:t> </a:t>
            </a:r>
          </a:p>
          <a:p>
            <a:r>
              <a:rPr lang="nl-NL"/>
              <a:t>Roel Sillevis Smitt</a:t>
            </a:r>
          </a:p>
          <a:p>
            <a:r>
              <a:rPr lang="nl-NL">
                <a:hlinkClick r:id="rId4"/>
              </a:rPr>
              <a:t>rsillevissmitt@eia.nl</a:t>
            </a:r>
            <a:r>
              <a:rPr lang="nl-NL"/>
              <a:t> </a:t>
            </a:r>
          </a:p>
          <a:p>
            <a:endParaRPr lang="nl-NL"/>
          </a:p>
          <a:p>
            <a:endParaRPr lang="nl-NL"/>
          </a:p>
        </p:txBody>
      </p:sp>
      <p:pic>
        <p:nvPicPr>
          <p:cNvPr id="6" name="Afbeelding 5">
            <a:extLst>
              <a:ext uri="{FF2B5EF4-FFF2-40B4-BE49-F238E27FC236}">
                <a16:creationId xmlns:a16="http://schemas.microsoft.com/office/drawing/2014/main" id="{61FE928E-E8A1-4493-AB38-D1D483CB88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9645" y="562613"/>
            <a:ext cx="4448711" cy="2545903"/>
          </a:xfrm>
          <a:prstGeom prst="rect">
            <a:avLst/>
          </a:prstGeom>
          <a:ln>
            <a:solidFill>
              <a:schemeClr val="accent1"/>
            </a:solidFill>
          </a:ln>
        </p:spPr>
      </p:pic>
      <p:pic>
        <p:nvPicPr>
          <p:cNvPr id="8" name="Afbeelding 7">
            <a:extLst>
              <a:ext uri="{FF2B5EF4-FFF2-40B4-BE49-F238E27FC236}">
                <a16:creationId xmlns:a16="http://schemas.microsoft.com/office/drawing/2014/main" id="{7E12D95C-800F-424D-B4F1-AD226308F35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08895" y="2389369"/>
            <a:ext cx="4361604" cy="1872312"/>
          </a:xfrm>
          <a:prstGeom prst="rect">
            <a:avLst/>
          </a:prstGeom>
          <a:ln>
            <a:solidFill>
              <a:schemeClr val="accent1"/>
            </a:solidFill>
          </a:ln>
        </p:spPr>
      </p:pic>
      <p:pic>
        <p:nvPicPr>
          <p:cNvPr id="10" name="Afbeelding 9">
            <a:extLst>
              <a:ext uri="{FF2B5EF4-FFF2-40B4-BE49-F238E27FC236}">
                <a16:creationId xmlns:a16="http://schemas.microsoft.com/office/drawing/2014/main" id="{1C54CB42-CB38-47F7-9789-E497837245D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43756" y="4181789"/>
            <a:ext cx="4448709" cy="2076635"/>
          </a:xfrm>
          <a:prstGeom prst="rect">
            <a:avLst/>
          </a:prstGeom>
          <a:ln>
            <a:solidFill>
              <a:schemeClr val="accent1"/>
            </a:solidFill>
          </a:ln>
        </p:spPr>
      </p:pic>
    </p:spTree>
    <p:extLst>
      <p:ext uri="{BB962C8B-B14F-4D97-AF65-F5344CB8AC3E}">
        <p14:creationId xmlns:p14="http://schemas.microsoft.com/office/powerpoint/2010/main" val="195147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D6A6D-1C56-4A3A-8CC8-24DE2B91B939}"/>
              </a:ext>
            </a:extLst>
          </p:cNvPr>
          <p:cNvSpPr>
            <a:spLocks noGrp="1"/>
          </p:cNvSpPr>
          <p:nvPr>
            <p:ph type="title"/>
          </p:nvPr>
        </p:nvSpPr>
        <p:spPr/>
        <p:txBody>
          <a:bodyPr/>
          <a:lstStyle/>
          <a:p>
            <a:r>
              <a:rPr lang="nl-NL"/>
              <a:t>Natuur in de problemen</a:t>
            </a:r>
          </a:p>
        </p:txBody>
      </p:sp>
      <p:sp>
        <p:nvSpPr>
          <p:cNvPr id="3" name="Tijdelijke aanduiding voor inhoud 2">
            <a:extLst>
              <a:ext uri="{FF2B5EF4-FFF2-40B4-BE49-F238E27FC236}">
                <a16:creationId xmlns:a16="http://schemas.microsoft.com/office/drawing/2014/main" id="{70E64814-1684-49E1-9634-C657BEDADA3C}"/>
              </a:ext>
            </a:extLst>
          </p:cNvPr>
          <p:cNvSpPr>
            <a:spLocks noGrp="1"/>
          </p:cNvSpPr>
          <p:nvPr>
            <p:ph idx="1"/>
          </p:nvPr>
        </p:nvSpPr>
        <p:spPr/>
        <p:txBody>
          <a:bodyPr/>
          <a:lstStyle/>
          <a:p>
            <a:r>
              <a:rPr lang="nl-NL"/>
              <a:t>Habitatrichtlijn: gezonde natuur nodig voor gezonde economie</a:t>
            </a:r>
          </a:p>
          <a:p>
            <a:endParaRPr lang="nl-NL"/>
          </a:p>
          <a:p>
            <a:endParaRPr lang="nl-NL"/>
          </a:p>
        </p:txBody>
      </p:sp>
      <p:sp>
        <p:nvSpPr>
          <p:cNvPr id="4" name="Tijdelijke aanduiding voor dianummer 3">
            <a:extLst>
              <a:ext uri="{FF2B5EF4-FFF2-40B4-BE49-F238E27FC236}">
                <a16:creationId xmlns:a16="http://schemas.microsoft.com/office/drawing/2014/main" id="{5126EB6A-4EF8-410D-9F3F-4B2168F152EA}"/>
              </a:ext>
            </a:extLst>
          </p:cNvPr>
          <p:cNvSpPr>
            <a:spLocks noGrp="1"/>
          </p:cNvSpPr>
          <p:nvPr>
            <p:ph type="sldNum" sz="quarter" idx="4"/>
          </p:nvPr>
        </p:nvSpPr>
        <p:spPr/>
        <p:txBody>
          <a:bodyPr/>
          <a:lstStyle/>
          <a:p>
            <a:pPr>
              <a:defRPr/>
            </a:pPr>
            <a:fld id="{9A39CBE7-47DE-48B6-8AB0-C8D5E114B679}" type="slidenum">
              <a:rPr lang="nl-NL" smtClean="0"/>
              <a:pPr>
                <a:defRPr/>
              </a:pPr>
              <a:t>27</a:t>
            </a:fld>
            <a:endParaRPr lang="nl-NL"/>
          </a:p>
        </p:txBody>
      </p:sp>
      <p:pic>
        <p:nvPicPr>
          <p:cNvPr id="7" name="Afbeelding 6" descr="Afbeelding met tekst, kaart&#10;&#10;Automatisch gegenereerde beschrijving">
            <a:extLst>
              <a:ext uri="{FF2B5EF4-FFF2-40B4-BE49-F238E27FC236}">
                <a16:creationId xmlns:a16="http://schemas.microsoft.com/office/drawing/2014/main" id="{832DCBC5-476C-4B86-AC6E-B6148C147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65" y="2938412"/>
            <a:ext cx="4867275" cy="3248025"/>
          </a:xfrm>
          <a:prstGeom prst="rect">
            <a:avLst/>
          </a:prstGeom>
        </p:spPr>
      </p:pic>
      <p:pic>
        <p:nvPicPr>
          <p:cNvPr id="8" name="Afbeelding 7">
            <a:extLst>
              <a:ext uri="{FF2B5EF4-FFF2-40B4-BE49-F238E27FC236}">
                <a16:creationId xmlns:a16="http://schemas.microsoft.com/office/drawing/2014/main" id="{39B15258-893D-4713-A148-132EFF3A04B1}"/>
              </a:ext>
            </a:extLst>
          </p:cNvPr>
          <p:cNvPicPr>
            <a:picLocks noChangeAspect="1"/>
          </p:cNvPicPr>
          <p:nvPr/>
        </p:nvPicPr>
        <p:blipFill>
          <a:blip r:embed="rId3"/>
          <a:stretch>
            <a:fillRect/>
          </a:stretch>
        </p:blipFill>
        <p:spPr>
          <a:xfrm>
            <a:off x="6879687" y="2696047"/>
            <a:ext cx="4712748" cy="2129977"/>
          </a:xfrm>
          <a:prstGeom prst="rect">
            <a:avLst/>
          </a:prstGeom>
        </p:spPr>
      </p:pic>
      <p:pic>
        <p:nvPicPr>
          <p:cNvPr id="9" name="Afbeelding 8">
            <a:extLst>
              <a:ext uri="{FF2B5EF4-FFF2-40B4-BE49-F238E27FC236}">
                <a16:creationId xmlns:a16="http://schemas.microsoft.com/office/drawing/2014/main" id="{D8839557-E5F3-4B83-9F49-0483C1E57755}"/>
              </a:ext>
            </a:extLst>
          </p:cNvPr>
          <p:cNvPicPr>
            <a:picLocks noChangeAspect="1"/>
          </p:cNvPicPr>
          <p:nvPr/>
        </p:nvPicPr>
        <p:blipFill>
          <a:blip r:embed="rId4"/>
          <a:stretch>
            <a:fillRect/>
          </a:stretch>
        </p:blipFill>
        <p:spPr>
          <a:xfrm>
            <a:off x="5913575" y="3874435"/>
            <a:ext cx="4895642" cy="2241612"/>
          </a:xfrm>
          <a:prstGeom prst="rect">
            <a:avLst/>
          </a:prstGeom>
        </p:spPr>
      </p:pic>
      <p:pic>
        <p:nvPicPr>
          <p:cNvPr id="10" name="Afbeelding 4">
            <a:extLst>
              <a:ext uri="{FF2B5EF4-FFF2-40B4-BE49-F238E27FC236}">
                <a16:creationId xmlns:a16="http://schemas.microsoft.com/office/drawing/2014/main" id="{899BD46C-56EB-608A-3495-15280AE17556}"/>
              </a:ext>
            </a:extLst>
          </p:cNvPr>
          <p:cNvPicPr>
            <a:picLocks noChangeAspect="1"/>
          </p:cNvPicPr>
          <p:nvPr/>
        </p:nvPicPr>
        <p:blipFill>
          <a:blip r:embed="rId5"/>
          <a:stretch>
            <a:fillRect/>
          </a:stretch>
        </p:blipFill>
        <p:spPr>
          <a:xfrm>
            <a:off x="10776520" y="5501531"/>
            <a:ext cx="1210469" cy="793858"/>
          </a:xfrm>
          <a:prstGeom prst="rect">
            <a:avLst/>
          </a:prstGeom>
        </p:spPr>
      </p:pic>
      <p:sp>
        <p:nvSpPr>
          <p:cNvPr id="11" name="Text Placeholder 10">
            <a:extLst>
              <a:ext uri="{FF2B5EF4-FFF2-40B4-BE49-F238E27FC236}">
                <a16:creationId xmlns:a16="http://schemas.microsoft.com/office/drawing/2014/main" id="{86E410D8-03D1-A700-F102-BF9C3587E157}"/>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18685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Afbeelding 4">
            <a:extLst>
              <a:ext uri="{FF2B5EF4-FFF2-40B4-BE49-F238E27FC236}">
                <a16:creationId xmlns:a16="http://schemas.microsoft.com/office/drawing/2014/main" id="{B095457C-9D38-D335-587A-6D41D41FEB65}"/>
              </a:ext>
            </a:extLst>
          </p:cNvPr>
          <p:cNvPicPr>
            <a:picLocks noChangeAspect="1"/>
          </p:cNvPicPr>
          <p:nvPr/>
        </p:nvPicPr>
        <p:blipFill>
          <a:blip r:embed="rId3"/>
          <a:stretch>
            <a:fillRect/>
          </a:stretch>
        </p:blipFill>
        <p:spPr>
          <a:xfrm>
            <a:off x="10776520" y="5501531"/>
            <a:ext cx="1210469" cy="793858"/>
          </a:xfrm>
          <a:prstGeom prst="rect">
            <a:avLst/>
          </a:prstGeom>
        </p:spPr>
      </p:pic>
      <p:sp>
        <p:nvSpPr>
          <p:cNvPr id="2" name="Titel 1">
            <a:extLst>
              <a:ext uri="{FF2B5EF4-FFF2-40B4-BE49-F238E27FC236}">
                <a16:creationId xmlns:a16="http://schemas.microsoft.com/office/drawing/2014/main" id="{16FDD951-942A-49D3-831D-83921CEE0F1A}"/>
              </a:ext>
            </a:extLst>
          </p:cNvPr>
          <p:cNvSpPr>
            <a:spLocks noGrp="1"/>
          </p:cNvSpPr>
          <p:nvPr>
            <p:ph type="title"/>
          </p:nvPr>
        </p:nvSpPr>
        <p:spPr/>
        <p:txBody>
          <a:bodyPr/>
          <a:lstStyle/>
          <a:p>
            <a:r>
              <a:rPr lang="nl-NL"/>
              <a:t>Natuur in de problemen</a:t>
            </a:r>
          </a:p>
        </p:txBody>
      </p:sp>
      <p:sp>
        <p:nvSpPr>
          <p:cNvPr id="3" name="Tijdelijke aanduiding voor inhoud 2">
            <a:extLst>
              <a:ext uri="{FF2B5EF4-FFF2-40B4-BE49-F238E27FC236}">
                <a16:creationId xmlns:a16="http://schemas.microsoft.com/office/drawing/2014/main" id="{353A73C0-7723-49B2-A7E0-BD82605E1321}"/>
              </a:ext>
            </a:extLst>
          </p:cNvPr>
          <p:cNvSpPr>
            <a:spLocks noGrp="1"/>
          </p:cNvSpPr>
          <p:nvPr>
            <p:ph idx="1"/>
          </p:nvPr>
        </p:nvSpPr>
        <p:spPr>
          <a:xfrm>
            <a:off x="1253646" y="1519697"/>
            <a:ext cx="10679660" cy="4902057"/>
          </a:xfrm>
        </p:spPr>
        <p:txBody>
          <a:bodyPr/>
          <a:lstStyle/>
          <a:p>
            <a:r>
              <a:rPr lang="nl-NL"/>
              <a:t>Resultaten blijven achter, gevolgen stikstofdepositie op hele systeem zijn merkbaar</a:t>
            </a:r>
          </a:p>
        </p:txBody>
      </p:sp>
      <p:sp>
        <p:nvSpPr>
          <p:cNvPr id="4" name="Tijdelijke aanduiding voor dianummer 3">
            <a:extLst>
              <a:ext uri="{FF2B5EF4-FFF2-40B4-BE49-F238E27FC236}">
                <a16:creationId xmlns:a16="http://schemas.microsoft.com/office/drawing/2014/main" id="{A61011FA-CDDB-4BE7-9D2C-94043CA4CF46}"/>
              </a:ext>
            </a:extLst>
          </p:cNvPr>
          <p:cNvSpPr>
            <a:spLocks noGrp="1"/>
          </p:cNvSpPr>
          <p:nvPr>
            <p:ph type="sldNum" sz="quarter" idx="4"/>
          </p:nvPr>
        </p:nvSpPr>
        <p:spPr/>
        <p:txBody>
          <a:bodyPr/>
          <a:lstStyle/>
          <a:p>
            <a:pPr>
              <a:defRPr/>
            </a:pPr>
            <a:fld id="{9A39CBE7-47DE-48B6-8AB0-C8D5E114B679}" type="slidenum">
              <a:rPr lang="nl-NL" smtClean="0"/>
              <a:pPr>
                <a:defRPr/>
              </a:pPr>
              <a:t>28</a:t>
            </a:fld>
            <a:endParaRPr lang="nl-NL"/>
          </a:p>
        </p:txBody>
      </p:sp>
      <p:pic>
        <p:nvPicPr>
          <p:cNvPr id="1026" name="Picture 2" descr="https://images.nrc.nl/OW-sYPXFjoEUhctMjG75v7uoE14=/1920x/filters:no_upscale()/s3/static.nrc.nl/bvhw/files/2017/06/data15896434-9347c6.jpg">
            <a:extLst>
              <a:ext uri="{FF2B5EF4-FFF2-40B4-BE49-F238E27FC236}">
                <a16:creationId xmlns:a16="http://schemas.microsoft.com/office/drawing/2014/main" id="{807B8C92-979C-465E-BEC8-92D5E3C24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121" y="4209308"/>
            <a:ext cx="5163249" cy="287312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848CD377-6DD2-45D9-A929-29BF6DA6BBE7}"/>
              </a:ext>
            </a:extLst>
          </p:cNvPr>
          <p:cNvPicPr>
            <a:picLocks noChangeAspect="1"/>
          </p:cNvPicPr>
          <p:nvPr/>
        </p:nvPicPr>
        <p:blipFill>
          <a:blip r:embed="rId5"/>
          <a:stretch>
            <a:fillRect/>
          </a:stretch>
        </p:blipFill>
        <p:spPr>
          <a:xfrm>
            <a:off x="0" y="2650125"/>
            <a:ext cx="5640451" cy="3897455"/>
          </a:xfrm>
          <a:prstGeom prst="rect">
            <a:avLst/>
          </a:prstGeom>
        </p:spPr>
      </p:pic>
      <p:pic>
        <p:nvPicPr>
          <p:cNvPr id="6" name="Afbeelding 5">
            <a:extLst>
              <a:ext uri="{FF2B5EF4-FFF2-40B4-BE49-F238E27FC236}">
                <a16:creationId xmlns:a16="http://schemas.microsoft.com/office/drawing/2014/main" id="{62B0B675-8A1D-4329-AAFB-E9CE5B3A48BD}"/>
              </a:ext>
            </a:extLst>
          </p:cNvPr>
          <p:cNvPicPr>
            <a:picLocks noChangeAspect="1"/>
          </p:cNvPicPr>
          <p:nvPr/>
        </p:nvPicPr>
        <p:blipFill>
          <a:blip r:embed="rId6"/>
          <a:stretch>
            <a:fillRect/>
          </a:stretch>
        </p:blipFill>
        <p:spPr>
          <a:xfrm>
            <a:off x="8919411" y="2779570"/>
            <a:ext cx="2774235" cy="3893837"/>
          </a:xfrm>
          <a:prstGeom prst="rect">
            <a:avLst/>
          </a:prstGeom>
        </p:spPr>
      </p:pic>
    </p:spTree>
    <p:extLst>
      <p:ext uri="{BB962C8B-B14F-4D97-AF65-F5344CB8AC3E}">
        <p14:creationId xmlns:p14="http://schemas.microsoft.com/office/powerpoint/2010/main" val="4049761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Afbeelding 4">
            <a:extLst>
              <a:ext uri="{FF2B5EF4-FFF2-40B4-BE49-F238E27FC236}">
                <a16:creationId xmlns:a16="http://schemas.microsoft.com/office/drawing/2014/main" id="{1017A8A1-8A12-3FCC-0FF2-71DA4CBF65DA}"/>
              </a:ext>
            </a:extLst>
          </p:cNvPr>
          <p:cNvPicPr>
            <a:picLocks noChangeAspect="1"/>
          </p:cNvPicPr>
          <p:nvPr/>
        </p:nvPicPr>
        <p:blipFill>
          <a:blip r:embed="rId2"/>
          <a:stretch>
            <a:fillRect/>
          </a:stretch>
        </p:blipFill>
        <p:spPr>
          <a:xfrm>
            <a:off x="10776520" y="5501531"/>
            <a:ext cx="1210469" cy="793858"/>
          </a:xfrm>
          <a:prstGeom prst="rect">
            <a:avLst/>
          </a:prstGeom>
        </p:spPr>
      </p:pic>
      <p:sp>
        <p:nvSpPr>
          <p:cNvPr id="2" name="Titel 1">
            <a:extLst>
              <a:ext uri="{FF2B5EF4-FFF2-40B4-BE49-F238E27FC236}">
                <a16:creationId xmlns:a16="http://schemas.microsoft.com/office/drawing/2014/main" id="{190E6729-D6CA-4ABD-9538-51209F74AAE5}"/>
              </a:ext>
            </a:extLst>
          </p:cNvPr>
          <p:cNvSpPr>
            <a:spLocks noGrp="1"/>
          </p:cNvSpPr>
          <p:nvPr>
            <p:ph type="title"/>
          </p:nvPr>
        </p:nvSpPr>
        <p:spPr/>
        <p:txBody>
          <a:bodyPr/>
          <a:lstStyle/>
          <a:p>
            <a:r>
              <a:rPr lang="nl-NL"/>
              <a:t>Natuur beschermen</a:t>
            </a:r>
          </a:p>
        </p:txBody>
      </p:sp>
      <p:sp>
        <p:nvSpPr>
          <p:cNvPr id="3" name="Tijdelijke aanduiding voor inhoud 2">
            <a:extLst>
              <a:ext uri="{FF2B5EF4-FFF2-40B4-BE49-F238E27FC236}">
                <a16:creationId xmlns:a16="http://schemas.microsoft.com/office/drawing/2014/main" id="{0B650E8A-6230-4F76-84CF-7F788FA3916F}"/>
              </a:ext>
            </a:extLst>
          </p:cNvPr>
          <p:cNvSpPr>
            <a:spLocks noGrp="1"/>
          </p:cNvSpPr>
          <p:nvPr>
            <p:ph idx="1"/>
          </p:nvPr>
        </p:nvSpPr>
        <p:spPr>
          <a:xfrm>
            <a:off x="738000" y="2214000"/>
            <a:ext cx="5494124" cy="4082400"/>
          </a:xfrm>
        </p:spPr>
        <p:txBody>
          <a:bodyPr/>
          <a:lstStyle/>
          <a:p>
            <a:r>
              <a:rPr lang="nl-NL"/>
              <a:t>Biodiversiteit behouden</a:t>
            </a:r>
          </a:p>
          <a:p>
            <a:endParaRPr lang="nl-NL"/>
          </a:p>
          <a:p>
            <a:r>
              <a:rPr lang="nl-NL"/>
              <a:t>Netwerkgedachte: robuuster voor klimaatverandering</a:t>
            </a:r>
          </a:p>
        </p:txBody>
      </p:sp>
      <p:sp>
        <p:nvSpPr>
          <p:cNvPr id="4" name="Tijdelijke aanduiding voor tekst 3">
            <a:extLst>
              <a:ext uri="{FF2B5EF4-FFF2-40B4-BE49-F238E27FC236}">
                <a16:creationId xmlns:a16="http://schemas.microsoft.com/office/drawing/2014/main" id="{3D74EED5-067F-4030-96D7-DFEE53C734F2}"/>
              </a:ext>
            </a:extLst>
          </p:cNvPr>
          <p:cNvSpPr>
            <a:spLocks noGrp="1"/>
          </p:cNvSpPr>
          <p:nvPr>
            <p:ph type="body" sz="quarter" idx="13"/>
          </p:nvPr>
        </p:nvSpPr>
        <p:spPr/>
        <p:txBody>
          <a:bodyPr/>
          <a:lstStyle/>
          <a:p>
            <a:r>
              <a:rPr lang="nl-NL"/>
              <a:t>Vogel- en habitatrichtlijn</a:t>
            </a:r>
          </a:p>
        </p:txBody>
      </p:sp>
      <p:sp>
        <p:nvSpPr>
          <p:cNvPr id="5" name="Tijdelijke aanduiding voor dianummer 4">
            <a:extLst>
              <a:ext uri="{FF2B5EF4-FFF2-40B4-BE49-F238E27FC236}">
                <a16:creationId xmlns:a16="http://schemas.microsoft.com/office/drawing/2014/main" id="{DFE6A931-CB30-4082-BE8B-F8AFFFED11C5}"/>
              </a:ext>
            </a:extLst>
          </p:cNvPr>
          <p:cNvSpPr>
            <a:spLocks noGrp="1"/>
          </p:cNvSpPr>
          <p:nvPr>
            <p:ph type="sldNum" sz="quarter" idx="4"/>
          </p:nvPr>
        </p:nvSpPr>
        <p:spPr/>
        <p:txBody>
          <a:bodyPr/>
          <a:lstStyle/>
          <a:p>
            <a:pPr>
              <a:defRPr/>
            </a:pPr>
            <a:fld id="{B311E394-C585-498F-B321-193AA9A8AB6D}" type="slidenum">
              <a:rPr lang="nl-NL" smtClean="0"/>
              <a:pPr>
                <a:defRPr/>
              </a:pPr>
              <a:t>29</a:t>
            </a:fld>
            <a:endParaRPr lang="nl-NL"/>
          </a:p>
        </p:txBody>
      </p:sp>
      <p:pic>
        <p:nvPicPr>
          <p:cNvPr id="1026" name="Picture 2" descr="Afbeeldingsresultaat voor natura 2000 network">
            <a:extLst>
              <a:ext uri="{FF2B5EF4-FFF2-40B4-BE49-F238E27FC236}">
                <a16:creationId xmlns:a16="http://schemas.microsoft.com/office/drawing/2014/main" id="{17C6F65E-2773-4335-A888-00C7F3C30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28" y="1897200"/>
            <a:ext cx="5235948" cy="451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3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03DA148-507F-4C4B-9AED-9239E2B439D1}"/>
              </a:ext>
            </a:extLst>
          </p:cNvPr>
          <p:cNvSpPr>
            <a:spLocks noGrp="1"/>
          </p:cNvSpPr>
          <p:nvPr>
            <p:ph type="title"/>
          </p:nvPr>
        </p:nvSpPr>
        <p:spPr/>
        <p:txBody>
          <a:bodyPr/>
          <a:lstStyle/>
          <a:p>
            <a:r>
              <a:rPr lang="en-US"/>
              <a:t>m.e.r. is breed</a:t>
            </a:r>
            <a:endParaRPr lang="nl-NL"/>
          </a:p>
        </p:txBody>
      </p:sp>
      <p:sp>
        <p:nvSpPr>
          <p:cNvPr id="6" name="Tijdelijke aanduiding voor inhoud 5">
            <a:extLst>
              <a:ext uri="{FF2B5EF4-FFF2-40B4-BE49-F238E27FC236}">
                <a16:creationId xmlns:a16="http://schemas.microsoft.com/office/drawing/2014/main" id="{BBFCAF02-D5B3-4CB6-AC50-F7CE08200874}"/>
              </a:ext>
            </a:extLst>
          </p:cNvPr>
          <p:cNvSpPr>
            <a:spLocks noGrp="1"/>
          </p:cNvSpPr>
          <p:nvPr>
            <p:ph idx="1"/>
          </p:nvPr>
        </p:nvSpPr>
        <p:spPr/>
        <p:txBody>
          <a:bodyPr/>
          <a:lstStyle/>
          <a:p>
            <a:pPr marL="342900" indent="-342900">
              <a:buFont typeface="Arial" panose="020B0604020202020204" pitchFamily="34" charset="0"/>
              <a:buChar char="•"/>
            </a:pPr>
            <a:r>
              <a:rPr lang="en-US" err="1"/>
              <a:t>Aanzienlijke</a:t>
            </a:r>
            <a:r>
              <a:rPr lang="en-US"/>
              <a:t> </a:t>
            </a:r>
            <a:r>
              <a:rPr lang="en-US" err="1"/>
              <a:t>effecten</a:t>
            </a:r>
            <a:endParaRPr lang="en-US"/>
          </a:p>
          <a:p>
            <a:pPr marL="342900" indent="-342900">
              <a:buFont typeface="Arial" panose="020B0604020202020204" pitchFamily="34" charset="0"/>
              <a:buChar char="•"/>
            </a:pPr>
            <a:endParaRPr lang="en-US"/>
          </a:p>
        </p:txBody>
      </p:sp>
      <p:pic>
        <p:nvPicPr>
          <p:cNvPr id="8" name="Afbeelding 4">
            <a:extLst>
              <a:ext uri="{FF2B5EF4-FFF2-40B4-BE49-F238E27FC236}">
                <a16:creationId xmlns:a16="http://schemas.microsoft.com/office/drawing/2014/main" id="{67BE3141-3AA9-5791-7524-9921DCD038B9}"/>
              </a:ext>
            </a:extLst>
          </p:cNvPr>
          <p:cNvPicPr>
            <a:picLocks noChangeAspect="1"/>
          </p:cNvPicPr>
          <p:nvPr/>
        </p:nvPicPr>
        <p:blipFill>
          <a:blip r:embed="rId2"/>
          <a:stretch>
            <a:fillRect/>
          </a:stretch>
        </p:blipFill>
        <p:spPr>
          <a:xfrm>
            <a:off x="10776520" y="5501531"/>
            <a:ext cx="1210469" cy="793858"/>
          </a:xfrm>
          <a:prstGeom prst="rect">
            <a:avLst/>
          </a:prstGeom>
        </p:spPr>
      </p:pic>
      <p:sp>
        <p:nvSpPr>
          <p:cNvPr id="2" name="Arrow: Right 1">
            <a:extLst>
              <a:ext uri="{FF2B5EF4-FFF2-40B4-BE49-F238E27FC236}">
                <a16:creationId xmlns:a16="http://schemas.microsoft.com/office/drawing/2014/main" id="{3D820C85-43CB-4518-37A7-5771C4B24C64}"/>
              </a:ext>
            </a:extLst>
          </p:cNvPr>
          <p:cNvSpPr/>
          <p:nvPr/>
        </p:nvSpPr>
        <p:spPr>
          <a:xfrm rot="16200000">
            <a:off x="4475820" y="1427593"/>
            <a:ext cx="864096" cy="50405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Arrow: Right 8">
            <a:extLst>
              <a:ext uri="{FF2B5EF4-FFF2-40B4-BE49-F238E27FC236}">
                <a16:creationId xmlns:a16="http://schemas.microsoft.com/office/drawing/2014/main" id="{93C295D7-069D-CD24-45B7-5F1D8F40C673}"/>
              </a:ext>
            </a:extLst>
          </p:cNvPr>
          <p:cNvSpPr/>
          <p:nvPr/>
        </p:nvSpPr>
        <p:spPr>
          <a:xfrm rot="5400000">
            <a:off x="4979876" y="1486209"/>
            <a:ext cx="864096" cy="504056"/>
          </a:xfrm>
          <a:prstGeom prst="rightArrow">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7334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6769CA40-6100-6F83-92A6-C063519B6A47}"/>
              </a:ext>
            </a:extLst>
          </p:cNvPr>
          <p:cNvPicPr>
            <a:picLocks noChangeAspect="1"/>
          </p:cNvPicPr>
          <p:nvPr/>
        </p:nvPicPr>
        <p:blipFill>
          <a:blip r:embed="rId2"/>
          <a:stretch>
            <a:fillRect/>
          </a:stretch>
        </p:blipFill>
        <p:spPr>
          <a:xfrm>
            <a:off x="7176120" y="33144"/>
            <a:ext cx="5143500" cy="6858000"/>
          </a:xfrm>
          <a:prstGeom prst="rect">
            <a:avLst/>
          </a:prstGeom>
        </p:spPr>
      </p:pic>
      <p:sp>
        <p:nvSpPr>
          <p:cNvPr id="6" name="Titel 5">
            <a:extLst>
              <a:ext uri="{FF2B5EF4-FFF2-40B4-BE49-F238E27FC236}">
                <a16:creationId xmlns:a16="http://schemas.microsoft.com/office/drawing/2014/main" id="{FCD03D54-77CF-4561-9DCA-2B98300A0429}"/>
              </a:ext>
            </a:extLst>
          </p:cNvPr>
          <p:cNvSpPr>
            <a:spLocks noGrp="1"/>
          </p:cNvSpPr>
          <p:nvPr>
            <p:ph type="title"/>
          </p:nvPr>
        </p:nvSpPr>
        <p:spPr/>
        <p:txBody>
          <a:bodyPr/>
          <a:lstStyle/>
          <a:p>
            <a:r>
              <a:rPr lang="nl-NL"/>
              <a:t>Stikstof: Nederland belast</a:t>
            </a:r>
          </a:p>
        </p:txBody>
      </p:sp>
      <p:sp>
        <p:nvSpPr>
          <p:cNvPr id="5" name="Tijdelijke aanduiding voor dianummer 4">
            <a:extLst>
              <a:ext uri="{FF2B5EF4-FFF2-40B4-BE49-F238E27FC236}">
                <a16:creationId xmlns:a16="http://schemas.microsoft.com/office/drawing/2014/main" id="{4936B891-774D-4D44-BECD-6A52A47A3D64}"/>
              </a:ext>
            </a:extLst>
          </p:cNvPr>
          <p:cNvSpPr>
            <a:spLocks noGrp="1"/>
          </p:cNvSpPr>
          <p:nvPr>
            <p:ph type="sldNum" sz="quarter" idx="4"/>
          </p:nvPr>
        </p:nvSpPr>
        <p:spPr/>
        <p:txBody>
          <a:bodyPr/>
          <a:lstStyle/>
          <a:p>
            <a:pPr>
              <a:defRPr/>
            </a:pPr>
            <a:fld id="{B311E394-C585-498F-B321-193AA9A8AB6D}" type="slidenum">
              <a:rPr lang="nl-NL" smtClean="0"/>
              <a:pPr>
                <a:defRPr/>
              </a:pPr>
              <a:t>30</a:t>
            </a:fld>
            <a:endParaRPr lang="nl-NL"/>
          </a:p>
        </p:txBody>
      </p:sp>
      <p:pic>
        <p:nvPicPr>
          <p:cNvPr id="7" name="Afbeelding 4">
            <a:extLst>
              <a:ext uri="{FF2B5EF4-FFF2-40B4-BE49-F238E27FC236}">
                <a16:creationId xmlns:a16="http://schemas.microsoft.com/office/drawing/2014/main" id="{05276658-16F6-C8CC-0B37-83D96F802363}"/>
              </a:ext>
            </a:extLst>
          </p:cNvPr>
          <p:cNvPicPr>
            <a:picLocks noChangeAspect="1"/>
          </p:cNvPicPr>
          <p:nvPr/>
        </p:nvPicPr>
        <p:blipFill>
          <a:blip r:embed="rId3"/>
          <a:stretch>
            <a:fillRect/>
          </a:stretch>
        </p:blipFill>
        <p:spPr>
          <a:xfrm>
            <a:off x="10776520" y="5501531"/>
            <a:ext cx="1210469" cy="793858"/>
          </a:xfrm>
          <a:prstGeom prst="rect">
            <a:avLst/>
          </a:prstGeom>
        </p:spPr>
      </p:pic>
      <p:pic>
        <p:nvPicPr>
          <p:cNvPr id="3" name="Picture 2" descr="Map&#10;&#10;Description automatically generated">
            <a:extLst>
              <a:ext uri="{FF2B5EF4-FFF2-40B4-BE49-F238E27FC236}">
                <a16:creationId xmlns:a16="http://schemas.microsoft.com/office/drawing/2014/main" id="{2A3A2F86-B4CB-233F-DC2C-1A0E2B455401}"/>
              </a:ext>
            </a:extLst>
          </p:cNvPr>
          <p:cNvPicPr>
            <a:picLocks noChangeAspect="1"/>
          </p:cNvPicPr>
          <p:nvPr/>
        </p:nvPicPr>
        <p:blipFill>
          <a:blip r:embed="rId4"/>
          <a:stretch>
            <a:fillRect/>
          </a:stretch>
        </p:blipFill>
        <p:spPr>
          <a:xfrm>
            <a:off x="373348" y="1124744"/>
            <a:ext cx="5544616" cy="5533065"/>
          </a:xfrm>
          <a:prstGeom prst="rect">
            <a:avLst/>
          </a:prstGeom>
        </p:spPr>
      </p:pic>
    </p:spTree>
    <p:extLst>
      <p:ext uri="{BB962C8B-B14F-4D97-AF65-F5344CB8AC3E}">
        <p14:creationId xmlns:p14="http://schemas.microsoft.com/office/powerpoint/2010/main" val="17108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583846-9371-499C-B114-790E65AFE083}"/>
              </a:ext>
            </a:extLst>
          </p:cNvPr>
          <p:cNvSpPr>
            <a:spLocks noGrp="1"/>
          </p:cNvSpPr>
          <p:nvPr>
            <p:ph type="title"/>
          </p:nvPr>
        </p:nvSpPr>
        <p:spPr/>
        <p:txBody>
          <a:bodyPr/>
          <a:lstStyle/>
          <a:p>
            <a:r>
              <a:rPr lang="nl-NL"/>
              <a:t>Stikstof in natuurgebieden</a:t>
            </a:r>
          </a:p>
        </p:txBody>
      </p:sp>
      <p:sp>
        <p:nvSpPr>
          <p:cNvPr id="5" name="Tijdelijke aanduiding voor tekst 4">
            <a:extLst>
              <a:ext uri="{FF2B5EF4-FFF2-40B4-BE49-F238E27FC236}">
                <a16:creationId xmlns:a16="http://schemas.microsoft.com/office/drawing/2014/main" id="{DA76B2F8-B583-4B4C-8100-AD84A4C84E74}"/>
              </a:ext>
            </a:extLst>
          </p:cNvPr>
          <p:cNvSpPr>
            <a:spLocks noGrp="1"/>
          </p:cNvSpPr>
          <p:nvPr>
            <p:ph type="body" sz="quarter" idx="13"/>
          </p:nvPr>
        </p:nvSpPr>
        <p:spPr/>
        <p:txBody>
          <a:bodyPr/>
          <a:lstStyle/>
          <a:p>
            <a:pPr marL="457200" indent="-457200">
              <a:buFont typeface="Arial" panose="020B0604020202020204" pitchFamily="34" charset="0"/>
              <a:buChar char="•"/>
            </a:pPr>
            <a:r>
              <a:rPr lang="nl-NL"/>
              <a:t>Veel natuurlijke ecosystemen zijn </a:t>
            </a:r>
            <a:r>
              <a:rPr lang="nl-NL" err="1"/>
              <a:t>stikstofgelimiteerd</a:t>
            </a:r>
            <a:r>
              <a:rPr lang="nl-NL"/>
              <a:t> </a:t>
            </a:r>
          </a:p>
          <a:p>
            <a:pPr marL="457200" indent="-457200">
              <a:buFont typeface="Arial" panose="020B0604020202020204" pitchFamily="34" charset="0"/>
              <a:buChar char="•"/>
            </a:pPr>
            <a:endParaRPr lang="nl-NL"/>
          </a:p>
          <a:p>
            <a:pPr marL="457200" indent="-457200">
              <a:buFont typeface="Arial" panose="020B0604020202020204" pitchFamily="34" charset="0"/>
              <a:buChar char="•"/>
            </a:pPr>
            <a:r>
              <a:rPr lang="nl-NL"/>
              <a:t>Concurrentieverhoudingen tussen de plantensoorten</a:t>
            </a:r>
          </a:p>
          <a:p>
            <a:pPr marL="457200" indent="-457200">
              <a:buFont typeface="Arial" panose="020B0604020202020204" pitchFamily="34" charset="0"/>
              <a:buChar char="•"/>
            </a:pPr>
            <a:endParaRPr lang="nl-NL"/>
          </a:p>
          <a:p>
            <a:pPr marL="457200" indent="-457200">
              <a:buFont typeface="Arial" panose="020B0604020202020204" pitchFamily="34" charset="0"/>
              <a:buChar char="•"/>
            </a:pPr>
            <a:r>
              <a:rPr lang="nl-NL"/>
              <a:t>Voedselkwaliteit dieren</a:t>
            </a:r>
          </a:p>
        </p:txBody>
      </p:sp>
      <p:sp>
        <p:nvSpPr>
          <p:cNvPr id="4" name="Tijdelijke aanduiding voor dianummer 3">
            <a:extLst>
              <a:ext uri="{FF2B5EF4-FFF2-40B4-BE49-F238E27FC236}">
                <a16:creationId xmlns:a16="http://schemas.microsoft.com/office/drawing/2014/main" id="{C1E67550-F459-4723-AF60-1B1B70246B19}"/>
              </a:ext>
            </a:extLst>
          </p:cNvPr>
          <p:cNvSpPr>
            <a:spLocks noGrp="1"/>
          </p:cNvSpPr>
          <p:nvPr>
            <p:ph type="sldNum" sz="quarter" idx="4"/>
          </p:nvPr>
        </p:nvSpPr>
        <p:spPr/>
        <p:txBody>
          <a:bodyPr/>
          <a:lstStyle/>
          <a:p>
            <a:pPr>
              <a:defRPr/>
            </a:pPr>
            <a:fld id="{9A39CBE7-47DE-48B6-8AB0-C8D5E114B679}" type="slidenum">
              <a:rPr lang="nl-NL" smtClean="0"/>
              <a:pPr>
                <a:defRPr/>
              </a:pPr>
              <a:t>31</a:t>
            </a:fld>
            <a:endParaRPr lang="nl-NL"/>
          </a:p>
        </p:txBody>
      </p:sp>
      <p:pic>
        <p:nvPicPr>
          <p:cNvPr id="1026" name="Picture 2" descr="Afbeeldingsresultaat voor vergrassing">
            <a:extLst>
              <a:ext uri="{FF2B5EF4-FFF2-40B4-BE49-F238E27FC236}">
                <a16:creationId xmlns:a16="http://schemas.microsoft.com/office/drawing/2014/main" id="{31FCF4A7-DA0B-47F9-B78C-D617F07544F2}"/>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959" r="295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4">
            <a:extLst>
              <a:ext uri="{FF2B5EF4-FFF2-40B4-BE49-F238E27FC236}">
                <a16:creationId xmlns:a16="http://schemas.microsoft.com/office/drawing/2014/main" id="{190E6FAC-5E60-D8E4-BB21-11C54E94A3DB}"/>
              </a:ext>
            </a:extLst>
          </p:cNvPr>
          <p:cNvPicPr>
            <a:picLocks noChangeAspect="1"/>
          </p:cNvPicPr>
          <p:nvPr/>
        </p:nvPicPr>
        <p:blipFill>
          <a:blip r:embed="rId3"/>
          <a:stretch>
            <a:fillRect/>
          </a:stretch>
        </p:blipFill>
        <p:spPr>
          <a:xfrm>
            <a:off x="10776520" y="5501531"/>
            <a:ext cx="1210469" cy="793858"/>
          </a:xfrm>
          <a:prstGeom prst="rect">
            <a:avLst/>
          </a:prstGeom>
        </p:spPr>
      </p:pic>
    </p:spTree>
    <p:extLst>
      <p:ext uri="{BB962C8B-B14F-4D97-AF65-F5344CB8AC3E}">
        <p14:creationId xmlns:p14="http://schemas.microsoft.com/office/powerpoint/2010/main" val="3137937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Afbeelding 4">
            <a:extLst>
              <a:ext uri="{FF2B5EF4-FFF2-40B4-BE49-F238E27FC236}">
                <a16:creationId xmlns:a16="http://schemas.microsoft.com/office/drawing/2014/main" id="{324D211D-56BA-E22E-6229-1D5F276554B4}"/>
              </a:ext>
            </a:extLst>
          </p:cNvPr>
          <p:cNvPicPr>
            <a:picLocks noChangeAspect="1"/>
          </p:cNvPicPr>
          <p:nvPr/>
        </p:nvPicPr>
        <p:blipFill>
          <a:blip r:embed="rId2"/>
          <a:stretch>
            <a:fillRect/>
          </a:stretch>
        </p:blipFill>
        <p:spPr>
          <a:xfrm>
            <a:off x="10776520" y="5501531"/>
            <a:ext cx="1210469" cy="793858"/>
          </a:xfrm>
          <a:prstGeom prst="rect">
            <a:avLst/>
          </a:prstGeom>
        </p:spPr>
      </p:pic>
      <p:sp>
        <p:nvSpPr>
          <p:cNvPr id="6" name="Titel 5">
            <a:extLst>
              <a:ext uri="{FF2B5EF4-FFF2-40B4-BE49-F238E27FC236}">
                <a16:creationId xmlns:a16="http://schemas.microsoft.com/office/drawing/2014/main" id="{0EF3AAD0-472C-4175-9EEB-4E9A797940AC}"/>
              </a:ext>
            </a:extLst>
          </p:cNvPr>
          <p:cNvSpPr>
            <a:spLocks noGrp="1"/>
          </p:cNvSpPr>
          <p:nvPr>
            <p:ph type="title"/>
          </p:nvPr>
        </p:nvSpPr>
        <p:spPr/>
        <p:txBody>
          <a:bodyPr/>
          <a:lstStyle/>
          <a:p>
            <a:r>
              <a:rPr lang="nl-NL"/>
              <a:t>Het probleem: stikstof	</a:t>
            </a:r>
          </a:p>
        </p:txBody>
      </p:sp>
      <p:sp>
        <p:nvSpPr>
          <p:cNvPr id="7" name="Tijdelijke aanduiding voor inhoud 6">
            <a:extLst>
              <a:ext uri="{FF2B5EF4-FFF2-40B4-BE49-F238E27FC236}">
                <a16:creationId xmlns:a16="http://schemas.microsoft.com/office/drawing/2014/main" id="{9ED14EB8-9A85-433E-BF62-867F0B8AD733}"/>
              </a:ext>
            </a:extLst>
          </p:cNvPr>
          <p:cNvSpPr>
            <a:spLocks noGrp="1"/>
          </p:cNvSpPr>
          <p:nvPr>
            <p:ph idx="1"/>
          </p:nvPr>
        </p:nvSpPr>
        <p:spPr/>
        <p:txBody>
          <a:bodyPr/>
          <a:lstStyle/>
          <a:p>
            <a:pPr marL="457200" indent="-457200">
              <a:buFont typeface="Arial" panose="020B0604020202020204" pitchFamily="34" charset="0"/>
              <a:buChar char="•"/>
            </a:pPr>
            <a:r>
              <a:rPr lang="nl-NL"/>
              <a:t>Stikstof door lucht (en stikstof en fosfaten in water)</a:t>
            </a:r>
          </a:p>
          <a:p>
            <a:pPr marL="457200" indent="-457200">
              <a:buFont typeface="Arial" panose="020B0604020202020204" pitchFamily="34" charset="0"/>
              <a:buChar char="•"/>
            </a:pPr>
            <a:r>
              <a:rPr lang="nl-NL"/>
              <a:t>Elk jaar teveel = ophoping</a:t>
            </a:r>
          </a:p>
          <a:p>
            <a:pPr marL="457200" indent="-457200">
              <a:buFont typeface="Arial" panose="020B0604020202020204" pitchFamily="34" charset="0"/>
              <a:buChar char="•"/>
            </a:pPr>
            <a:r>
              <a:rPr lang="nl-NL"/>
              <a:t>Buffer in bodem &gt; het gaat schijnbaar lang goed</a:t>
            </a:r>
          </a:p>
          <a:p>
            <a:pPr marL="457200" indent="-457200">
              <a:buFont typeface="Arial" panose="020B0604020202020204" pitchFamily="34" charset="0"/>
              <a:buChar char="•"/>
            </a:pPr>
            <a:r>
              <a:rPr lang="nl-NL"/>
              <a:t>Buffer op = omslag</a:t>
            </a:r>
          </a:p>
          <a:p>
            <a:pPr marL="457200" indent="-457200">
              <a:buFont typeface="Arial" panose="020B0604020202020204" pitchFamily="34" charset="0"/>
              <a:buChar char="•"/>
            </a:pPr>
            <a:r>
              <a:rPr lang="nl-NL"/>
              <a:t>Maatregelen averechts voor buffer</a:t>
            </a:r>
          </a:p>
          <a:p>
            <a:pPr marL="457200" indent="-457200">
              <a:buFont typeface="Arial" panose="020B0604020202020204" pitchFamily="34" charset="0"/>
              <a:buChar char="•"/>
            </a:pPr>
            <a:endParaRPr lang="nl-NL"/>
          </a:p>
        </p:txBody>
      </p:sp>
      <p:sp>
        <p:nvSpPr>
          <p:cNvPr id="5" name="Tijdelijke aanduiding voor dianummer 4">
            <a:extLst>
              <a:ext uri="{FF2B5EF4-FFF2-40B4-BE49-F238E27FC236}">
                <a16:creationId xmlns:a16="http://schemas.microsoft.com/office/drawing/2014/main" id="{F6C48278-2C26-4DEC-B7D6-34ACBC657D8E}"/>
              </a:ext>
            </a:extLst>
          </p:cNvPr>
          <p:cNvSpPr>
            <a:spLocks noGrp="1"/>
          </p:cNvSpPr>
          <p:nvPr>
            <p:ph type="sldNum" sz="quarter" idx="4"/>
          </p:nvPr>
        </p:nvSpPr>
        <p:spPr/>
        <p:txBody>
          <a:bodyPr/>
          <a:lstStyle/>
          <a:p>
            <a:pPr>
              <a:defRPr/>
            </a:pPr>
            <a:fld id="{B311E394-C585-498F-B321-193AA9A8AB6D}" type="slidenum">
              <a:rPr lang="nl-NL" smtClean="0"/>
              <a:pPr>
                <a:defRPr/>
              </a:pPr>
              <a:t>32</a:t>
            </a:fld>
            <a:endParaRPr lang="nl-NL"/>
          </a:p>
        </p:txBody>
      </p:sp>
      <p:pic>
        <p:nvPicPr>
          <p:cNvPr id="2052" name="Picture 4" descr="Afbeeldingsresultaat voor vergrassing">
            <a:extLst>
              <a:ext uri="{FF2B5EF4-FFF2-40B4-BE49-F238E27FC236}">
                <a16:creationId xmlns:a16="http://schemas.microsoft.com/office/drawing/2014/main" id="{BE784AD1-0A9A-4D00-B5E0-D2F7381584B4}"/>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l="15637" r="156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vermesting">
            <a:extLst>
              <a:ext uri="{FF2B5EF4-FFF2-40B4-BE49-F238E27FC236}">
                <a16:creationId xmlns:a16="http://schemas.microsoft.com/office/drawing/2014/main" id="{73185F5C-A354-492D-BCBB-1B64F21D69CD}"/>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l="20196" r="201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fbeeldingsresultaat voor vermesting">
            <a:extLst>
              <a:ext uri="{FF2B5EF4-FFF2-40B4-BE49-F238E27FC236}">
                <a16:creationId xmlns:a16="http://schemas.microsoft.com/office/drawing/2014/main" id="{C795F456-15AD-4AB0-AD11-5B5F2B31C8B9}"/>
              </a:ext>
            </a:extLst>
          </p:cNvPr>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l="610" r="61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fbeeldingsresultaat voor vernattingsmaatregelen">
            <a:extLst>
              <a:ext uri="{FF2B5EF4-FFF2-40B4-BE49-F238E27FC236}">
                <a16:creationId xmlns:a16="http://schemas.microsoft.com/office/drawing/2014/main" id="{21FC56AF-CD33-48EF-9DC3-AAB6E747667A}"/>
              </a:ext>
            </a:extLst>
          </p:cNvPr>
          <p:cNvPicPr>
            <a:picLocks noGrp="1" noChangeAspect="1" noChangeArrowheads="1"/>
          </p:cNvPicPr>
          <p:nvPr>
            <p:ph type="pic" sz="quarter" idx="16"/>
          </p:nvPr>
        </p:nvPicPr>
        <p:blipFill>
          <a:blip r:embed="rId6">
            <a:extLst>
              <a:ext uri="{28A0092B-C50C-407E-A947-70E740481C1C}">
                <a14:useLocalDpi xmlns:a14="http://schemas.microsoft.com/office/drawing/2010/main" val="0"/>
              </a:ext>
            </a:extLst>
          </a:blip>
          <a:srcRect t="9308" b="9308"/>
          <a:stretch>
            <a:fillRect/>
          </a:stretch>
        </p:blipFill>
        <p:spPr bwMode="auto">
          <a:xfrm>
            <a:off x="8848725" y="4638675"/>
            <a:ext cx="231457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44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07951-9CEF-426A-A518-3A4A5D0493F3}"/>
              </a:ext>
            </a:extLst>
          </p:cNvPr>
          <p:cNvSpPr>
            <a:spLocks noGrp="1"/>
          </p:cNvSpPr>
          <p:nvPr>
            <p:ph type="title"/>
          </p:nvPr>
        </p:nvSpPr>
        <p:spPr>
          <a:xfrm>
            <a:off x="736211" y="1215464"/>
            <a:ext cx="10440000" cy="648000"/>
          </a:xfrm>
        </p:spPr>
        <p:txBody>
          <a:bodyPr/>
          <a:lstStyle/>
          <a:p>
            <a:r>
              <a:rPr lang="en-US" err="1"/>
              <a:t>Rekenmethodes</a:t>
            </a:r>
            <a:r>
              <a:rPr lang="en-US"/>
              <a:t> </a:t>
            </a:r>
            <a:r>
              <a:rPr lang="en-US" err="1"/>
              <a:t>volgen</a:t>
            </a:r>
            <a:r>
              <a:rPr lang="en-US"/>
              <a:t> maar </a:t>
            </a:r>
            <a:r>
              <a:rPr lang="en-US" err="1"/>
              <a:t>niet</a:t>
            </a:r>
            <a:r>
              <a:rPr lang="en-US"/>
              <a:t> </a:t>
            </a:r>
            <a:r>
              <a:rPr lang="en-US" err="1"/>
              <a:t>absoluut</a:t>
            </a:r>
            <a:endParaRPr lang="nl-NL"/>
          </a:p>
        </p:txBody>
      </p:sp>
      <p:sp>
        <p:nvSpPr>
          <p:cNvPr id="3" name="Tijdelijke aanduiding voor inhoud 2">
            <a:extLst>
              <a:ext uri="{FF2B5EF4-FFF2-40B4-BE49-F238E27FC236}">
                <a16:creationId xmlns:a16="http://schemas.microsoft.com/office/drawing/2014/main" id="{A2D4F225-3965-458D-BB52-95D20EF72782}"/>
              </a:ext>
            </a:extLst>
          </p:cNvPr>
          <p:cNvSpPr>
            <a:spLocks noGrp="1"/>
          </p:cNvSpPr>
          <p:nvPr>
            <p:ph idx="1"/>
          </p:nvPr>
        </p:nvSpPr>
        <p:spPr>
          <a:xfrm>
            <a:off x="736211" y="2027698"/>
            <a:ext cx="10440000" cy="4429638"/>
          </a:xfrm>
        </p:spPr>
        <p:txBody>
          <a:bodyPr/>
          <a:lstStyle/>
          <a:p>
            <a:r>
              <a:rPr lang="nl-NL"/>
              <a:t>In principe hanteren wij bij de toetsing de wettelijk voorgeschreven rekenmethodes, maar als er duidelijke aanwijzingen zijn dat deze niet de </a:t>
            </a:r>
            <a:r>
              <a:rPr lang="nl-NL" err="1"/>
              <a:t>milieu-effecten</a:t>
            </a:r>
            <a:r>
              <a:rPr lang="nl-NL"/>
              <a:t> goed beschrijven, kunnen we hiervan afwijken. </a:t>
            </a:r>
          </a:p>
          <a:p>
            <a:endParaRPr lang="nl-NL"/>
          </a:p>
          <a:p>
            <a:pPr marL="457200" indent="-457200">
              <a:buFont typeface="Wingdings" panose="05000000000000000000" pitchFamily="2" charset="2"/>
              <a:buChar char="à"/>
            </a:pPr>
            <a:r>
              <a:rPr lang="nl-NL">
                <a:sym typeface="Wingdings" panose="05000000000000000000" pitchFamily="2" charset="2"/>
              </a:rPr>
              <a:t>Stikstof in bouwfase</a:t>
            </a:r>
          </a:p>
          <a:p>
            <a:pPr marL="457200" indent="-457200">
              <a:buFont typeface="Wingdings" panose="05000000000000000000" pitchFamily="2" charset="2"/>
              <a:buChar char="à"/>
            </a:pPr>
            <a:r>
              <a:rPr lang="nl-NL">
                <a:sym typeface="Wingdings" panose="05000000000000000000" pitchFamily="2" charset="2"/>
              </a:rPr>
              <a:t>25 km afkap in AERIUS</a:t>
            </a:r>
            <a:endParaRPr lang="nl-NL"/>
          </a:p>
        </p:txBody>
      </p:sp>
      <p:sp>
        <p:nvSpPr>
          <p:cNvPr id="4" name="Tijdelijke aanduiding voor dianummer 3">
            <a:extLst>
              <a:ext uri="{FF2B5EF4-FFF2-40B4-BE49-F238E27FC236}">
                <a16:creationId xmlns:a16="http://schemas.microsoft.com/office/drawing/2014/main" id="{008C5826-9960-4D17-8015-3A308D7DA649}"/>
              </a:ext>
            </a:extLst>
          </p:cNvPr>
          <p:cNvSpPr>
            <a:spLocks noGrp="1"/>
          </p:cNvSpPr>
          <p:nvPr>
            <p:ph type="sldNum" sz="quarter" idx="4"/>
          </p:nvPr>
        </p:nvSpPr>
        <p:spPr/>
        <p:txBody>
          <a:bodyPr/>
          <a:lstStyle/>
          <a:p>
            <a:pPr>
              <a:defRPr/>
            </a:pPr>
            <a:fld id="{9A39CBE7-47DE-48B6-8AB0-C8D5E114B679}" type="slidenum">
              <a:rPr lang="nl-NL" smtClean="0"/>
              <a:pPr>
                <a:defRPr/>
              </a:pPr>
              <a:t>33</a:t>
            </a:fld>
            <a:endParaRPr lang="nl-NL"/>
          </a:p>
        </p:txBody>
      </p:sp>
      <p:pic>
        <p:nvPicPr>
          <p:cNvPr id="5" name="Afbeelding 4">
            <a:extLst>
              <a:ext uri="{FF2B5EF4-FFF2-40B4-BE49-F238E27FC236}">
                <a16:creationId xmlns:a16="http://schemas.microsoft.com/office/drawing/2014/main" id="{7648E50E-7262-9616-0AE4-E1DE79BB3186}"/>
              </a:ext>
            </a:extLst>
          </p:cNvPr>
          <p:cNvPicPr>
            <a:picLocks noChangeAspect="1"/>
          </p:cNvPicPr>
          <p:nvPr/>
        </p:nvPicPr>
        <p:blipFill>
          <a:blip r:embed="rId2"/>
          <a:stretch>
            <a:fillRect/>
          </a:stretch>
        </p:blipFill>
        <p:spPr>
          <a:xfrm>
            <a:off x="10776520" y="5501531"/>
            <a:ext cx="1210469" cy="793858"/>
          </a:xfrm>
          <a:prstGeom prst="rect">
            <a:avLst/>
          </a:prstGeom>
        </p:spPr>
      </p:pic>
    </p:spTree>
    <p:extLst>
      <p:ext uri="{BB962C8B-B14F-4D97-AF65-F5344CB8AC3E}">
        <p14:creationId xmlns:p14="http://schemas.microsoft.com/office/powerpoint/2010/main" val="2170824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6CD57-87EE-4C30-B8E1-D9B45891ADD3}"/>
              </a:ext>
            </a:extLst>
          </p:cNvPr>
          <p:cNvSpPr>
            <a:spLocks noGrp="1"/>
          </p:cNvSpPr>
          <p:nvPr>
            <p:ph type="title"/>
          </p:nvPr>
        </p:nvSpPr>
        <p:spPr/>
        <p:txBody>
          <a:bodyPr/>
          <a:lstStyle/>
          <a:p>
            <a:r>
              <a:rPr lang="nl-NL"/>
              <a:t>ADC-toets</a:t>
            </a:r>
          </a:p>
        </p:txBody>
      </p:sp>
      <p:sp>
        <p:nvSpPr>
          <p:cNvPr id="3" name="Tijdelijke aanduiding voor inhoud 2">
            <a:extLst>
              <a:ext uri="{FF2B5EF4-FFF2-40B4-BE49-F238E27FC236}">
                <a16:creationId xmlns:a16="http://schemas.microsoft.com/office/drawing/2014/main" id="{C8C46AF4-0DE8-4012-9DC3-0A6649206C0C}"/>
              </a:ext>
            </a:extLst>
          </p:cNvPr>
          <p:cNvSpPr>
            <a:spLocks noGrp="1"/>
          </p:cNvSpPr>
          <p:nvPr>
            <p:ph idx="1"/>
          </p:nvPr>
        </p:nvSpPr>
        <p:spPr/>
        <p:txBody>
          <a:bodyPr/>
          <a:lstStyle/>
          <a:p>
            <a:r>
              <a:rPr lang="nl-NL"/>
              <a:t>Als o.g.v. Passende beoordeling (vanwege toename stikstofdepositie) niet is uit te sluiten dat een project de natuurlijke kenmerken van een Natura 2000-gebied aantast, dan kan alsnog een </a:t>
            </a:r>
            <a:r>
              <a:rPr lang="nl-NL" err="1"/>
              <a:t>Wnb</a:t>
            </a:r>
            <a:r>
              <a:rPr lang="nl-NL"/>
              <a:t>-vergunning worden verleend (of een plan worden vastgesteld), als de ADC-toets met succes wordt doorlopen:</a:t>
            </a:r>
          </a:p>
          <a:p>
            <a:endParaRPr lang="nl-NL" sz="2800"/>
          </a:p>
          <a:p>
            <a:pPr marL="342900" indent="-342900">
              <a:buFont typeface="Arial" panose="020B0604020202020204" pitchFamily="34" charset="0"/>
              <a:buChar char="•"/>
            </a:pPr>
            <a:r>
              <a:rPr lang="nl-NL" sz="2800"/>
              <a:t>A: er zijn geen alternatieve oplossingen,</a:t>
            </a:r>
          </a:p>
          <a:p>
            <a:pPr marL="342900" indent="-342900">
              <a:buFont typeface="Arial" panose="020B0604020202020204" pitchFamily="34" charset="0"/>
              <a:buChar char="•"/>
            </a:pPr>
            <a:r>
              <a:rPr lang="nl-NL" sz="2800"/>
              <a:t>D: het plan of project is nodig om dwingende redenen van groot openbaar belang, met inbegrip van sociale of economische redenen, én</a:t>
            </a:r>
          </a:p>
          <a:p>
            <a:pPr marL="342900" indent="-342900">
              <a:buFont typeface="Arial" panose="020B0604020202020204" pitchFamily="34" charset="0"/>
              <a:buChar char="•"/>
            </a:pPr>
            <a:r>
              <a:rPr lang="nl-NL" sz="2800"/>
              <a:t>C: de nodige compenserende maatregelen worden getroffen</a:t>
            </a:r>
          </a:p>
          <a:p>
            <a:endParaRPr lang="nl-NL"/>
          </a:p>
          <a:p>
            <a:endParaRPr lang="nl-NL"/>
          </a:p>
        </p:txBody>
      </p:sp>
      <p:pic>
        <p:nvPicPr>
          <p:cNvPr id="4" name="Afbeelding 4">
            <a:extLst>
              <a:ext uri="{FF2B5EF4-FFF2-40B4-BE49-F238E27FC236}">
                <a16:creationId xmlns:a16="http://schemas.microsoft.com/office/drawing/2014/main" id="{EFC4075E-6187-FE9C-8284-6407988DE13F}"/>
              </a:ext>
            </a:extLst>
          </p:cNvPr>
          <p:cNvPicPr>
            <a:picLocks noChangeAspect="1"/>
          </p:cNvPicPr>
          <p:nvPr/>
        </p:nvPicPr>
        <p:blipFill>
          <a:blip r:embed="rId2"/>
          <a:stretch>
            <a:fillRect/>
          </a:stretch>
        </p:blipFill>
        <p:spPr>
          <a:xfrm>
            <a:off x="10776520" y="5501531"/>
            <a:ext cx="1210469" cy="793858"/>
          </a:xfrm>
          <a:prstGeom prst="rect">
            <a:avLst/>
          </a:prstGeom>
        </p:spPr>
      </p:pic>
    </p:spTree>
    <p:extLst>
      <p:ext uri="{BB962C8B-B14F-4D97-AF65-F5344CB8AC3E}">
        <p14:creationId xmlns:p14="http://schemas.microsoft.com/office/powerpoint/2010/main" val="1990234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036AE-43B2-43DB-B961-66D50E5F0A9E}"/>
              </a:ext>
            </a:extLst>
          </p:cNvPr>
          <p:cNvSpPr>
            <a:spLocks noGrp="1"/>
          </p:cNvSpPr>
          <p:nvPr>
            <p:ph type="title"/>
          </p:nvPr>
        </p:nvSpPr>
        <p:spPr/>
        <p:txBody>
          <a:bodyPr/>
          <a:lstStyle/>
          <a:p>
            <a:r>
              <a:rPr lang="en-GB" err="1"/>
              <a:t>Oefening</a:t>
            </a:r>
            <a:r>
              <a:rPr lang="en-GB"/>
              <a:t> </a:t>
            </a:r>
            <a:r>
              <a:rPr lang="en-GB" err="1"/>
              <a:t>Wnb</a:t>
            </a:r>
            <a:r>
              <a:rPr lang="en-GB"/>
              <a:t> versus m.e.r.</a:t>
            </a:r>
            <a:endParaRPr lang="nl-NL"/>
          </a:p>
        </p:txBody>
      </p:sp>
      <p:graphicFrame>
        <p:nvGraphicFramePr>
          <p:cNvPr id="7" name="Content Placeholder 6">
            <a:extLst>
              <a:ext uri="{FF2B5EF4-FFF2-40B4-BE49-F238E27FC236}">
                <a16:creationId xmlns:a16="http://schemas.microsoft.com/office/drawing/2014/main" id="{45E3AB2F-39A2-4F10-8652-2E94658C887D}"/>
              </a:ext>
            </a:extLst>
          </p:cNvPr>
          <p:cNvGraphicFramePr>
            <a:graphicFrameLocks noGrp="1"/>
          </p:cNvGraphicFramePr>
          <p:nvPr>
            <p:ph idx="1"/>
            <p:extLst>
              <p:ext uri="{D42A27DB-BD31-4B8C-83A1-F6EECF244321}">
                <p14:modId xmlns:p14="http://schemas.microsoft.com/office/powerpoint/2010/main" val="1821227752"/>
              </p:ext>
            </p:extLst>
          </p:nvPr>
        </p:nvGraphicFramePr>
        <p:xfrm>
          <a:off x="2492057" y="2136934"/>
          <a:ext cx="6928485" cy="3195320"/>
        </p:xfrm>
        <a:graphic>
          <a:graphicData uri="http://schemas.openxmlformats.org/drawingml/2006/table">
            <a:tbl>
              <a:tblPr firstRow="1" firstCol="1" bandRow="1">
                <a:tableStyleId>{5C22544A-7EE6-4342-B048-85BDC9FD1C3A}</a:tableStyleId>
              </a:tblPr>
              <a:tblGrid>
                <a:gridCol w="3125470">
                  <a:extLst>
                    <a:ext uri="{9D8B030D-6E8A-4147-A177-3AD203B41FA5}">
                      <a16:colId xmlns:a16="http://schemas.microsoft.com/office/drawing/2014/main" val="2202041228"/>
                    </a:ext>
                  </a:extLst>
                </a:gridCol>
                <a:gridCol w="3803015">
                  <a:extLst>
                    <a:ext uri="{9D8B030D-6E8A-4147-A177-3AD203B41FA5}">
                      <a16:colId xmlns:a16="http://schemas.microsoft.com/office/drawing/2014/main" val="416953408"/>
                    </a:ext>
                  </a:extLst>
                </a:gridCol>
              </a:tblGrid>
              <a:tr h="0">
                <a:tc>
                  <a:txBody>
                    <a:bodyPr/>
                    <a:lstStyle/>
                    <a:p>
                      <a:r>
                        <a:rPr lang="nl-NL" sz="1100" err="1">
                          <a:effectLst/>
                        </a:rPr>
                        <a:t>Wnb</a:t>
                      </a:r>
                      <a:r>
                        <a:rPr lang="nl-NL" sz="1100">
                          <a:effectLst/>
                        </a:rPr>
                        <a:t>/wet</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en-GB" sz="1100">
                          <a:effectLst/>
                          <a:latin typeface="Calibri" panose="020F0502020204030204" pitchFamily="34" charset="0"/>
                          <a:ea typeface="Calibri" panose="020F0502020204030204" pitchFamily="34" charset="0"/>
                        </a:rPr>
                        <a:t>m</a:t>
                      </a:r>
                      <a:r>
                        <a:rPr lang="nl-NL" sz="1100">
                          <a:effectLst/>
                          <a:latin typeface="Calibri" panose="020F0502020204030204" pitchFamily="34" charset="0"/>
                          <a:ea typeface="Calibri" panose="020F0502020204030204" pitchFamily="34" charset="0"/>
                        </a:rPr>
                        <a:t>.</a:t>
                      </a:r>
                      <a:r>
                        <a:rPr lang="nl-NL" sz="1100" err="1">
                          <a:effectLst/>
                          <a:latin typeface="Calibri" panose="020F0502020204030204" pitchFamily="34" charset="0"/>
                          <a:ea typeface="Calibri" panose="020F0502020204030204" pitchFamily="34" charset="0"/>
                        </a:rPr>
                        <a:t>e.r</a:t>
                      </a:r>
                      <a:r>
                        <a:rPr lang="nl-NL" sz="1100">
                          <a:effectLst/>
                          <a:latin typeface="Calibri" panose="020F0502020204030204" pitchFamily="34" charset="0"/>
                          <a:ea typeface="Calibri" panose="020F0502020204030204" pitchFamily="34" charset="0"/>
                        </a:rPr>
                        <a:t>.</a:t>
                      </a:r>
                    </a:p>
                  </a:txBody>
                  <a:tcPr marL="50800" marR="50800" marT="50800" marB="50800"/>
                </a:tc>
                <a:extLst>
                  <a:ext uri="{0D108BD9-81ED-4DB2-BD59-A6C34878D82A}">
                    <a16:rowId xmlns:a16="http://schemas.microsoft.com/office/drawing/2014/main" val="2905503491"/>
                  </a:ext>
                </a:extLst>
              </a:tr>
              <a:tr h="0">
                <a:tc>
                  <a:txBody>
                    <a:bodyPr/>
                    <a:lstStyle/>
                    <a:p>
                      <a:r>
                        <a:rPr lang="nl-NL" sz="1100">
                          <a:effectLst/>
                        </a:rPr>
                        <a:t>Significante effecten / aantasting natuurlijke kenmerken</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Aanzienlijke effecten</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059651010"/>
                  </a:ext>
                </a:extLst>
              </a:tr>
              <a:tr h="0">
                <a:tc>
                  <a:txBody>
                    <a:bodyPr/>
                    <a:lstStyle/>
                    <a:p>
                      <a:r>
                        <a:rPr lang="nl-NL" sz="1100">
                          <a:effectLst/>
                        </a:rPr>
                        <a:t>Uitvoerbaarheid aantonen</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Alle effecten, alternatieven en maatregelen in beeld</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553109027"/>
                  </a:ext>
                </a:extLst>
              </a:tr>
              <a:tr h="0">
                <a:tc>
                  <a:txBody>
                    <a:bodyPr/>
                    <a:lstStyle/>
                    <a:p>
                      <a:r>
                        <a:rPr lang="nl-NL" sz="1100">
                          <a:effectLst/>
                        </a:rPr>
                        <a:t>Externe werking NNN </a:t>
                      </a:r>
                      <a:r>
                        <a:rPr lang="nl-NL" sz="1100" err="1">
                          <a:effectLst/>
                        </a:rPr>
                        <a:t>afh</a:t>
                      </a:r>
                      <a:r>
                        <a:rPr lang="nl-NL" sz="1100">
                          <a:effectLst/>
                        </a:rPr>
                        <a:t> van beleidsregels</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Externe werking NNN altijd van belang</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2190911634"/>
                  </a:ext>
                </a:extLst>
              </a:tr>
              <a:tr h="0">
                <a:tc>
                  <a:txBody>
                    <a:bodyPr/>
                    <a:lstStyle/>
                    <a:p>
                      <a:r>
                        <a:rPr lang="nl-NL" sz="1100">
                          <a:effectLst/>
                        </a:rPr>
                        <a:t>Soortenbescherming volledig in beeld</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Aannemelijk dat project uitvoerbaar is wat betreft soortenbescherming</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070997652"/>
                  </a:ext>
                </a:extLst>
              </a:tr>
              <a:tr h="0">
                <a:tc>
                  <a:txBody>
                    <a:bodyPr/>
                    <a:lstStyle/>
                    <a:p>
                      <a:r>
                        <a:rPr lang="nl-NL" sz="1100">
                          <a:effectLst/>
                        </a:rPr>
                        <a:t>Alternatieven in ADC-toets</a:t>
                      </a:r>
                    </a:p>
                  </a:txBody>
                  <a:tcPr marL="50800" marR="50800" marT="50800" marB="50800"/>
                </a:tc>
                <a:tc>
                  <a:txBody>
                    <a:bodyPr/>
                    <a:lstStyle/>
                    <a:p>
                      <a:r>
                        <a:rPr lang="nl-NL" sz="1100">
                          <a:effectLst/>
                        </a:rPr>
                        <a:t>Alternatieven in principe altijd bij aanzienlijke effecten</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867443093"/>
                  </a:ext>
                </a:extLst>
              </a:tr>
              <a:tr h="0">
                <a:tc>
                  <a:txBody>
                    <a:bodyPr/>
                    <a:lstStyle/>
                    <a:p>
                      <a:r>
                        <a:rPr lang="nl-NL" sz="1100">
                          <a:effectLst/>
                        </a:rPr>
                        <a:t>Passende beoordeling bij stukken</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Passende beoordeling optioneel onderdeel van stukken</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302536713"/>
                  </a:ext>
                </a:extLst>
              </a:tr>
              <a:tr h="0">
                <a:tc>
                  <a:txBody>
                    <a:bodyPr/>
                    <a:lstStyle/>
                    <a:p>
                      <a:r>
                        <a:rPr lang="nl-NL" sz="1100">
                          <a:effectLst/>
                        </a:rPr>
                        <a:t>In principe alleen wettelijk geregelde natuur</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In principe alle natuur</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901414205"/>
                  </a:ext>
                </a:extLst>
              </a:tr>
              <a:tr h="0">
                <a:tc>
                  <a:txBody>
                    <a:bodyPr/>
                    <a:lstStyle/>
                    <a:p>
                      <a:r>
                        <a:rPr lang="nl-NL" sz="1100">
                          <a:effectLst/>
                        </a:rPr>
                        <a:t>Passende beoordeling leidt tot plan-MER</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MER leidt niet per se tot Passende beoordeling</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548643620"/>
                  </a:ext>
                </a:extLst>
              </a:tr>
              <a:tr h="0">
                <a:tc>
                  <a:txBody>
                    <a:bodyPr/>
                    <a:lstStyle/>
                    <a:p>
                      <a:r>
                        <a:rPr lang="nl-NL" sz="1100">
                          <a:effectLst/>
                        </a:rPr>
                        <a:t>Gekoppeld aan bestemmingsplan en vergunning</a:t>
                      </a:r>
                      <a:endParaRPr lang="nl-NL" sz="1100">
                        <a:effectLst/>
                        <a:latin typeface="Calibri" panose="020F0502020204030204" pitchFamily="34" charset="0"/>
                        <a:ea typeface="Calibri" panose="020F0502020204030204" pitchFamily="34" charset="0"/>
                      </a:endParaRPr>
                    </a:p>
                  </a:txBody>
                  <a:tcPr marL="50800" marR="50800" marT="50800" marB="50800"/>
                </a:tc>
                <a:tc>
                  <a:txBody>
                    <a:bodyPr/>
                    <a:lstStyle/>
                    <a:p>
                      <a:r>
                        <a:rPr lang="nl-NL" sz="1100">
                          <a:effectLst/>
                        </a:rPr>
                        <a:t>Ook gekoppeld aan planvormingsfase</a:t>
                      </a:r>
                      <a:endParaRPr lang="nl-NL" sz="11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17232145"/>
                  </a:ext>
                </a:extLst>
              </a:tr>
            </a:tbl>
          </a:graphicData>
        </a:graphic>
      </p:graphicFrame>
      <p:sp>
        <p:nvSpPr>
          <p:cNvPr id="4" name="Slide Number Placeholder 3">
            <a:extLst>
              <a:ext uri="{FF2B5EF4-FFF2-40B4-BE49-F238E27FC236}">
                <a16:creationId xmlns:a16="http://schemas.microsoft.com/office/drawing/2014/main" id="{CF0BD67C-2F13-4CD5-BDF9-EA9E11766F65}"/>
              </a:ext>
            </a:extLst>
          </p:cNvPr>
          <p:cNvSpPr>
            <a:spLocks noGrp="1"/>
          </p:cNvSpPr>
          <p:nvPr>
            <p:ph type="sldNum" sz="quarter" idx="4"/>
          </p:nvPr>
        </p:nvSpPr>
        <p:spPr/>
        <p:txBody>
          <a:bodyPr/>
          <a:lstStyle/>
          <a:p>
            <a:fld id="{1336C48C-F87C-4E4B-81EF-5027B17D1F61}" type="slidenum">
              <a:rPr lang="nl-NL" noProof="1" smtClean="0"/>
              <a:pPr/>
              <a:t>35</a:t>
            </a:fld>
            <a:endParaRPr lang="nl-NL" noProof="1"/>
          </a:p>
        </p:txBody>
      </p:sp>
      <p:pic>
        <p:nvPicPr>
          <p:cNvPr id="5" name="Afbeelding 4">
            <a:extLst>
              <a:ext uri="{FF2B5EF4-FFF2-40B4-BE49-F238E27FC236}">
                <a16:creationId xmlns:a16="http://schemas.microsoft.com/office/drawing/2014/main" id="{38F29AD4-CF8D-4121-0687-D486C20DC545}"/>
              </a:ext>
            </a:extLst>
          </p:cNvPr>
          <p:cNvPicPr>
            <a:picLocks noChangeAspect="1"/>
          </p:cNvPicPr>
          <p:nvPr/>
        </p:nvPicPr>
        <p:blipFill>
          <a:blip r:embed="rId2"/>
          <a:stretch>
            <a:fillRect/>
          </a:stretch>
        </p:blipFill>
        <p:spPr>
          <a:xfrm>
            <a:off x="10776520" y="5501531"/>
            <a:ext cx="1210469" cy="793858"/>
          </a:xfrm>
          <a:prstGeom prst="rect">
            <a:avLst/>
          </a:prstGeom>
        </p:spPr>
      </p:pic>
    </p:spTree>
    <p:extLst>
      <p:ext uri="{BB962C8B-B14F-4D97-AF65-F5344CB8AC3E}">
        <p14:creationId xmlns:p14="http://schemas.microsoft.com/office/powerpoint/2010/main" val="310236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03DA148-507F-4C4B-9AED-9239E2B439D1}"/>
              </a:ext>
            </a:extLst>
          </p:cNvPr>
          <p:cNvSpPr>
            <a:spLocks noGrp="1"/>
          </p:cNvSpPr>
          <p:nvPr>
            <p:ph type="title"/>
          </p:nvPr>
        </p:nvSpPr>
        <p:spPr/>
        <p:txBody>
          <a:bodyPr/>
          <a:lstStyle/>
          <a:p>
            <a:r>
              <a:rPr lang="en-US"/>
              <a:t>m.e.r. is breed</a:t>
            </a:r>
            <a:endParaRPr lang="nl-NL"/>
          </a:p>
        </p:txBody>
      </p:sp>
      <p:sp>
        <p:nvSpPr>
          <p:cNvPr id="6" name="Tijdelijke aanduiding voor inhoud 5">
            <a:extLst>
              <a:ext uri="{FF2B5EF4-FFF2-40B4-BE49-F238E27FC236}">
                <a16:creationId xmlns:a16="http://schemas.microsoft.com/office/drawing/2014/main" id="{BBFCAF02-D5B3-4CB6-AC50-F7CE08200874}"/>
              </a:ext>
            </a:extLst>
          </p:cNvPr>
          <p:cNvSpPr>
            <a:spLocks noGrp="1"/>
          </p:cNvSpPr>
          <p:nvPr>
            <p:ph idx="1"/>
          </p:nvPr>
        </p:nvSpPr>
        <p:spPr/>
        <p:txBody>
          <a:bodyPr/>
          <a:lstStyle/>
          <a:p>
            <a:pPr marL="342900" indent="-342900">
              <a:buFont typeface="Arial" panose="020B0604020202020204" pitchFamily="34" charset="0"/>
              <a:buChar char="•"/>
            </a:pPr>
            <a:r>
              <a:rPr lang="en-US" err="1"/>
              <a:t>Aanzienlijke</a:t>
            </a:r>
            <a:r>
              <a:rPr lang="en-US"/>
              <a:t> </a:t>
            </a:r>
            <a:r>
              <a:rPr lang="en-US" err="1"/>
              <a:t>effecten</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Breder</a:t>
            </a:r>
            <a:r>
              <a:rPr lang="en-US"/>
              <a:t> dan </a:t>
            </a:r>
            <a:r>
              <a:rPr lang="en-US" err="1"/>
              <a:t>wettelijke</a:t>
            </a:r>
            <a:r>
              <a:rPr lang="en-US"/>
              <a:t> </a:t>
            </a:r>
            <a:r>
              <a:rPr lang="en-US" err="1"/>
              <a:t>normen</a:t>
            </a:r>
            <a:endParaRPr lang="en-US"/>
          </a:p>
          <a:p>
            <a:pPr marL="342900" indent="-342900">
              <a:buFont typeface="Arial" panose="020B0604020202020204" pitchFamily="34" charset="0"/>
              <a:buChar char="•"/>
            </a:pPr>
            <a:endParaRPr lang="en-US"/>
          </a:p>
        </p:txBody>
      </p:sp>
      <p:pic>
        <p:nvPicPr>
          <p:cNvPr id="8" name="Afbeelding 4">
            <a:extLst>
              <a:ext uri="{FF2B5EF4-FFF2-40B4-BE49-F238E27FC236}">
                <a16:creationId xmlns:a16="http://schemas.microsoft.com/office/drawing/2014/main" id="{67BE3141-3AA9-5791-7524-9921DCD038B9}"/>
              </a:ext>
            </a:extLst>
          </p:cNvPr>
          <p:cNvPicPr>
            <a:picLocks noChangeAspect="1"/>
          </p:cNvPicPr>
          <p:nvPr/>
        </p:nvPicPr>
        <p:blipFill>
          <a:blip r:embed="rId2"/>
          <a:stretch>
            <a:fillRect/>
          </a:stretch>
        </p:blipFill>
        <p:spPr>
          <a:xfrm>
            <a:off x="10776520" y="5501531"/>
            <a:ext cx="1210469" cy="793858"/>
          </a:xfrm>
          <a:prstGeom prst="rect">
            <a:avLst/>
          </a:prstGeom>
        </p:spPr>
      </p:pic>
      <p:pic>
        <p:nvPicPr>
          <p:cNvPr id="10" name="Picture 9" descr="A person wearing glasses&#10;&#10;Description automatically generated with medium confidence">
            <a:extLst>
              <a:ext uri="{FF2B5EF4-FFF2-40B4-BE49-F238E27FC236}">
                <a16:creationId xmlns:a16="http://schemas.microsoft.com/office/drawing/2014/main" id="{2FC51F46-9F5A-7525-7491-EAE4A338DCC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57316" y="1424120"/>
            <a:ext cx="2718816" cy="1746504"/>
          </a:xfrm>
          <a:prstGeom prst="rect">
            <a:avLst/>
          </a:prstGeom>
        </p:spPr>
      </p:pic>
    </p:spTree>
    <p:extLst>
      <p:ext uri="{BB962C8B-B14F-4D97-AF65-F5344CB8AC3E}">
        <p14:creationId xmlns:p14="http://schemas.microsoft.com/office/powerpoint/2010/main" val="370324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03DA148-507F-4C4B-9AED-9239E2B439D1}"/>
              </a:ext>
            </a:extLst>
          </p:cNvPr>
          <p:cNvSpPr>
            <a:spLocks noGrp="1"/>
          </p:cNvSpPr>
          <p:nvPr>
            <p:ph type="title"/>
          </p:nvPr>
        </p:nvSpPr>
        <p:spPr/>
        <p:txBody>
          <a:bodyPr/>
          <a:lstStyle/>
          <a:p>
            <a:r>
              <a:rPr lang="en-US"/>
              <a:t>m.e.r. is breed</a:t>
            </a:r>
            <a:endParaRPr lang="nl-NL"/>
          </a:p>
        </p:txBody>
      </p:sp>
      <p:sp>
        <p:nvSpPr>
          <p:cNvPr id="6" name="Tijdelijke aanduiding voor inhoud 5">
            <a:extLst>
              <a:ext uri="{FF2B5EF4-FFF2-40B4-BE49-F238E27FC236}">
                <a16:creationId xmlns:a16="http://schemas.microsoft.com/office/drawing/2014/main" id="{BBFCAF02-D5B3-4CB6-AC50-F7CE08200874}"/>
              </a:ext>
            </a:extLst>
          </p:cNvPr>
          <p:cNvSpPr>
            <a:spLocks noGrp="1"/>
          </p:cNvSpPr>
          <p:nvPr>
            <p:ph idx="1"/>
          </p:nvPr>
        </p:nvSpPr>
        <p:spPr/>
        <p:txBody>
          <a:bodyPr/>
          <a:lstStyle/>
          <a:p>
            <a:pPr marL="342900" indent="-342900">
              <a:buFont typeface="Arial" panose="020B0604020202020204" pitchFamily="34" charset="0"/>
              <a:buChar char="•"/>
            </a:pPr>
            <a:r>
              <a:rPr lang="en-US" err="1"/>
              <a:t>Aanzienlijke</a:t>
            </a:r>
            <a:r>
              <a:rPr lang="en-US"/>
              <a:t> </a:t>
            </a:r>
            <a:r>
              <a:rPr lang="en-US" err="1"/>
              <a:t>effecten</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Breder</a:t>
            </a:r>
            <a:r>
              <a:rPr lang="en-US"/>
              <a:t> dan </a:t>
            </a:r>
            <a:r>
              <a:rPr lang="en-US" err="1"/>
              <a:t>wettelijke</a:t>
            </a:r>
            <a:r>
              <a:rPr lang="en-US"/>
              <a:t> </a:t>
            </a:r>
            <a:r>
              <a:rPr lang="en-US" err="1"/>
              <a:t>normen</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Maakt</a:t>
            </a:r>
            <a:r>
              <a:rPr lang="en-US"/>
              <a:t> </a:t>
            </a:r>
            <a:r>
              <a:rPr lang="en-US" err="1"/>
              <a:t>niet</a:t>
            </a:r>
            <a:r>
              <a:rPr lang="en-US"/>
              <a:t> </a:t>
            </a:r>
            <a:r>
              <a:rPr lang="en-US" err="1"/>
              <a:t>uit</a:t>
            </a:r>
            <a:r>
              <a:rPr lang="en-US"/>
              <a:t> </a:t>
            </a:r>
            <a:r>
              <a:rPr lang="en-US" err="1"/>
              <a:t>wanneer</a:t>
            </a:r>
            <a:r>
              <a:rPr lang="en-US"/>
              <a:t> </a:t>
            </a:r>
            <a:r>
              <a:rPr lang="en-US" err="1"/>
              <a:t>een</a:t>
            </a:r>
            <a:r>
              <a:rPr lang="en-US"/>
              <a:t> effect </a:t>
            </a:r>
            <a:r>
              <a:rPr lang="en-US" err="1"/>
              <a:t>plaatsvindt</a:t>
            </a:r>
            <a:endParaRPr lang="en-US"/>
          </a:p>
          <a:p>
            <a:pPr marL="342900" indent="-342900">
              <a:buFont typeface="Arial" panose="020B0604020202020204" pitchFamily="34" charset="0"/>
              <a:buChar char="•"/>
            </a:pPr>
            <a:endParaRPr lang="en-US"/>
          </a:p>
        </p:txBody>
      </p:sp>
      <p:pic>
        <p:nvPicPr>
          <p:cNvPr id="8" name="Afbeelding 4">
            <a:extLst>
              <a:ext uri="{FF2B5EF4-FFF2-40B4-BE49-F238E27FC236}">
                <a16:creationId xmlns:a16="http://schemas.microsoft.com/office/drawing/2014/main" id="{67BE3141-3AA9-5791-7524-9921DCD038B9}"/>
              </a:ext>
            </a:extLst>
          </p:cNvPr>
          <p:cNvPicPr>
            <a:picLocks noChangeAspect="1"/>
          </p:cNvPicPr>
          <p:nvPr/>
        </p:nvPicPr>
        <p:blipFill>
          <a:blip r:embed="rId2"/>
          <a:stretch>
            <a:fillRect/>
          </a:stretch>
        </p:blipFill>
        <p:spPr>
          <a:xfrm>
            <a:off x="10776520" y="5501531"/>
            <a:ext cx="1210469" cy="793858"/>
          </a:xfrm>
          <a:prstGeom prst="rect">
            <a:avLst/>
          </a:prstGeom>
        </p:spPr>
      </p:pic>
      <p:pic>
        <p:nvPicPr>
          <p:cNvPr id="4" name="Picture 3" descr="Thermal power station">
            <a:extLst>
              <a:ext uri="{FF2B5EF4-FFF2-40B4-BE49-F238E27FC236}">
                <a16:creationId xmlns:a16="http://schemas.microsoft.com/office/drawing/2014/main" id="{77939941-BD33-0764-B162-7DFD84AB318B}"/>
              </a:ext>
            </a:extLst>
          </p:cNvPr>
          <p:cNvPicPr>
            <a:picLocks noChangeAspect="1"/>
          </p:cNvPicPr>
          <p:nvPr/>
        </p:nvPicPr>
        <p:blipFill>
          <a:blip r:embed="rId3"/>
          <a:stretch>
            <a:fillRect/>
          </a:stretch>
        </p:blipFill>
        <p:spPr>
          <a:xfrm>
            <a:off x="5549107" y="3645024"/>
            <a:ext cx="3816424" cy="2860454"/>
          </a:xfrm>
          <a:prstGeom prst="rect">
            <a:avLst/>
          </a:prstGeom>
        </p:spPr>
      </p:pic>
      <p:pic>
        <p:nvPicPr>
          <p:cNvPr id="11" name="Picture 10" descr="Safety professional in front of power plant">
            <a:extLst>
              <a:ext uri="{FF2B5EF4-FFF2-40B4-BE49-F238E27FC236}">
                <a16:creationId xmlns:a16="http://schemas.microsoft.com/office/drawing/2014/main" id="{BFA28430-E3ED-EF7F-09A6-E34D84A91A26}"/>
              </a:ext>
            </a:extLst>
          </p:cNvPr>
          <p:cNvPicPr>
            <a:picLocks noChangeAspect="1"/>
          </p:cNvPicPr>
          <p:nvPr/>
        </p:nvPicPr>
        <p:blipFill>
          <a:blip r:embed="rId4"/>
          <a:stretch>
            <a:fillRect/>
          </a:stretch>
        </p:blipFill>
        <p:spPr>
          <a:xfrm>
            <a:off x="1116968" y="3645025"/>
            <a:ext cx="4284022" cy="2860453"/>
          </a:xfrm>
          <a:prstGeom prst="rect">
            <a:avLst/>
          </a:prstGeom>
        </p:spPr>
      </p:pic>
    </p:spTree>
    <p:extLst>
      <p:ext uri="{BB962C8B-B14F-4D97-AF65-F5344CB8AC3E}">
        <p14:creationId xmlns:p14="http://schemas.microsoft.com/office/powerpoint/2010/main" val="362977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03DA148-507F-4C4B-9AED-9239E2B439D1}"/>
              </a:ext>
            </a:extLst>
          </p:cNvPr>
          <p:cNvSpPr>
            <a:spLocks noGrp="1"/>
          </p:cNvSpPr>
          <p:nvPr>
            <p:ph type="title"/>
          </p:nvPr>
        </p:nvSpPr>
        <p:spPr/>
        <p:txBody>
          <a:bodyPr/>
          <a:lstStyle/>
          <a:p>
            <a:r>
              <a:rPr lang="en-US"/>
              <a:t>m.e.r. is breed</a:t>
            </a:r>
            <a:endParaRPr lang="nl-NL"/>
          </a:p>
        </p:txBody>
      </p:sp>
      <p:sp>
        <p:nvSpPr>
          <p:cNvPr id="6" name="Tijdelijke aanduiding voor inhoud 5">
            <a:extLst>
              <a:ext uri="{FF2B5EF4-FFF2-40B4-BE49-F238E27FC236}">
                <a16:creationId xmlns:a16="http://schemas.microsoft.com/office/drawing/2014/main" id="{BBFCAF02-D5B3-4CB6-AC50-F7CE08200874}"/>
              </a:ext>
            </a:extLst>
          </p:cNvPr>
          <p:cNvSpPr>
            <a:spLocks noGrp="1"/>
          </p:cNvSpPr>
          <p:nvPr>
            <p:ph idx="1"/>
          </p:nvPr>
        </p:nvSpPr>
        <p:spPr/>
        <p:txBody>
          <a:bodyPr/>
          <a:lstStyle/>
          <a:p>
            <a:pPr marL="342900" indent="-342900">
              <a:buFont typeface="Arial" panose="020B0604020202020204" pitchFamily="34" charset="0"/>
              <a:buChar char="•"/>
            </a:pPr>
            <a:r>
              <a:rPr lang="en-US" err="1"/>
              <a:t>Aanzienlijke</a:t>
            </a:r>
            <a:r>
              <a:rPr lang="en-US"/>
              <a:t> </a:t>
            </a:r>
            <a:r>
              <a:rPr lang="en-US" err="1"/>
              <a:t>effecten</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Breder</a:t>
            </a:r>
            <a:r>
              <a:rPr lang="en-US"/>
              <a:t> dan </a:t>
            </a:r>
            <a:r>
              <a:rPr lang="en-US" err="1"/>
              <a:t>wettelijke</a:t>
            </a:r>
            <a:r>
              <a:rPr lang="en-US"/>
              <a:t> </a:t>
            </a:r>
            <a:r>
              <a:rPr lang="en-US" err="1"/>
              <a:t>normen</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Maakt</a:t>
            </a:r>
            <a:r>
              <a:rPr lang="en-US"/>
              <a:t> </a:t>
            </a:r>
            <a:r>
              <a:rPr lang="en-US" err="1"/>
              <a:t>niet</a:t>
            </a:r>
            <a:r>
              <a:rPr lang="en-US"/>
              <a:t> </a:t>
            </a:r>
            <a:r>
              <a:rPr lang="en-US" err="1"/>
              <a:t>uit</a:t>
            </a:r>
            <a:r>
              <a:rPr lang="en-US"/>
              <a:t> </a:t>
            </a:r>
            <a:r>
              <a:rPr lang="en-US" err="1"/>
              <a:t>wanneer</a:t>
            </a:r>
            <a:r>
              <a:rPr lang="en-US"/>
              <a:t> </a:t>
            </a:r>
            <a:r>
              <a:rPr lang="en-US" err="1"/>
              <a:t>een</a:t>
            </a:r>
            <a:r>
              <a:rPr lang="en-US"/>
              <a:t> effect </a:t>
            </a:r>
            <a:r>
              <a:rPr lang="en-US" err="1"/>
              <a:t>plaatsvindt</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Afstand</a:t>
            </a:r>
            <a:r>
              <a:rPr lang="en-US"/>
              <a:t> </a:t>
            </a:r>
            <a:r>
              <a:rPr lang="en-US" err="1"/>
              <a:t>niet</a:t>
            </a:r>
            <a:r>
              <a:rPr lang="en-US"/>
              <a:t> relevant (</a:t>
            </a:r>
            <a:r>
              <a:rPr lang="en-US" err="1"/>
              <a:t>zelfs</a:t>
            </a:r>
            <a:r>
              <a:rPr lang="en-US"/>
              <a:t> </a:t>
            </a:r>
            <a:r>
              <a:rPr lang="en-US" err="1"/>
              <a:t>grensoverschrijdend</a:t>
            </a:r>
            <a:r>
              <a:rPr lang="en-US"/>
              <a:t>)</a:t>
            </a:r>
          </a:p>
          <a:p>
            <a:pPr marL="342900" indent="-342900">
              <a:buFont typeface="Arial" panose="020B0604020202020204" pitchFamily="34" charset="0"/>
              <a:buChar char="•"/>
            </a:pPr>
            <a:endParaRPr lang="en-US"/>
          </a:p>
        </p:txBody>
      </p:sp>
      <p:pic>
        <p:nvPicPr>
          <p:cNvPr id="8" name="Afbeelding 4">
            <a:extLst>
              <a:ext uri="{FF2B5EF4-FFF2-40B4-BE49-F238E27FC236}">
                <a16:creationId xmlns:a16="http://schemas.microsoft.com/office/drawing/2014/main" id="{67BE3141-3AA9-5791-7524-9921DCD038B9}"/>
              </a:ext>
            </a:extLst>
          </p:cNvPr>
          <p:cNvPicPr>
            <a:picLocks noChangeAspect="1"/>
          </p:cNvPicPr>
          <p:nvPr/>
        </p:nvPicPr>
        <p:blipFill>
          <a:blip r:embed="rId2"/>
          <a:stretch>
            <a:fillRect/>
          </a:stretch>
        </p:blipFill>
        <p:spPr>
          <a:xfrm>
            <a:off x="10776520" y="5501531"/>
            <a:ext cx="1210469" cy="793858"/>
          </a:xfrm>
          <a:prstGeom prst="rect">
            <a:avLst/>
          </a:prstGeom>
        </p:spPr>
      </p:pic>
      <p:pic>
        <p:nvPicPr>
          <p:cNvPr id="4" name="Picture 3" descr="Six pins pointed on several spots on a road map">
            <a:extLst>
              <a:ext uri="{FF2B5EF4-FFF2-40B4-BE49-F238E27FC236}">
                <a16:creationId xmlns:a16="http://schemas.microsoft.com/office/drawing/2014/main" id="{527A2FF4-9CC7-DB14-8A44-48E1A65CCAB9}"/>
              </a:ext>
            </a:extLst>
          </p:cNvPr>
          <p:cNvPicPr>
            <a:picLocks noChangeAspect="1"/>
          </p:cNvPicPr>
          <p:nvPr/>
        </p:nvPicPr>
        <p:blipFill>
          <a:blip r:embed="rId3"/>
          <a:stretch>
            <a:fillRect/>
          </a:stretch>
        </p:blipFill>
        <p:spPr>
          <a:xfrm>
            <a:off x="2351584" y="4647811"/>
            <a:ext cx="2917036" cy="1944216"/>
          </a:xfrm>
          <a:prstGeom prst="rect">
            <a:avLst/>
          </a:prstGeom>
        </p:spPr>
      </p:pic>
      <p:pic>
        <p:nvPicPr>
          <p:cNvPr id="11" name="Picture 10" descr="Child hands on a globe">
            <a:extLst>
              <a:ext uri="{FF2B5EF4-FFF2-40B4-BE49-F238E27FC236}">
                <a16:creationId xmlns:a16="http://schemas.microsoft.com/office/drawing/2014/main" id="{AAEAF77B-4458-56E5-8774-59C19163140E}"/>
              </a:ext>
            </a:extLst>
          </p:cNvPr>
          <p:cNvPicPr>
            <a:picLocks noChangeAspect="1"/>
          </p:cNvPicPr>
          <p:nvPr/>
        </p:nvPicPr>
        <p:blipFill>
          <a:blip r:embed="rId4"/>
          <a:stretch>
            <a:fillRect/>
          </a:stretch>
        </p:blipFill>
        <p:spPr>
          <a:xfrm>
            <a:off x="5519936" y="4659747"/>
            <a:ext cx="2917036" cy="1944216"/>
          </a:xfrm>
          <a:prstGeom prst="rect">
            <a:avLst/>
          </a:prstGeom>
        </p:spPr>
      </p:pic>
    </p:spTree>
    <p:extLst>
      <p:ext uri="{BB962C8B-B14F-4D97-AF65-F5344CB8AC3E}">
        <p14:creationId xmlns:p14="http://schemas.microsoft.com/office/powerpoint/2010/main" val="535760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03DA148-507F-4C4B-9AED-9239E2B439D1}"/>
              </a:ext>
            </a:extLst>
          </p:cNvPr>
          <p:cNvSpPr>
            <a:spLocks noGrp="1"/>
          </p:cNvSpPr>
          <p:nvPr>
            <p:ph type="title"/>
          </p:nvPr>
        </p:nvSpPr>
        <p:spPr/>
        <p:txBody>
          <a:bodyPr/>
          <a:lstStyle/>
          <a:p>
            <a:r>
              <a:rPr lang="en-US"/>
              <a:t>m.e.r. is breed</a:t>
            </a:r>
            <a:endParaRPr lang="nl-NL"/>
          </a:p>
        </p:txBody>
      </p:sp>
      <p:sp>
        <p:nvSpPr>
          <p:cNvPr id="6" name="Tijdelijke aanduiding voor inhoud 5">
            <a:extLst>
              <a:ext uri="{FF2B5EF4-FFF2-40B4-BE49-F238E27FC236}">
                <a16:creationId xmlns:a16="http://schemas.microsoft.com/office/drawing/2014/main" id="{BBFCAF02-D5B3-4CB6-AC50-F7CE08200874}"/>
              </a:ext>
            </a:extLst>
          </p:cNvPr>
          <p:cNvSpPr>
            <a:spLocks noGrp="1"/>
          </p:cNvSpPr>
          <p:nvPr>
            <p:ph idx="1"/>
          </p:nvPr>
        </p:nvSpPr>
        <p:spPr/>
        <p:txBody>
          <a:bodyPr/>
          <a:lstStyle/>
          <a:p>
            <a:pPr marL="342900" indent="-342900">
              <a:buFont typeface="Arial" panose="020B0604020202020204" pitchFamily="34" charset="0"/>
              <a:buChar char="•"/>
            </a:pPr>
            <a:r>
              <a:rPr lang="en-US" err="1"/>
              <a:t>Aanzienlijke</a:t>
            </a:r>
            <a:r>
              <a:rPr lang="en-US"/>
              <a:t> </a:t>
            </a:r>
            <a:r>
              <a:rPr lang="en-US" err="1"/>
              <a:t>effecten</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Breder</a:t>
            </a:r>
            <a:r>
              <a:rPr lang="en-US"/>
              <a:t> dan </a:t>
            </a:r>
            <a:r>
              <a:rPr lang="en-US" err="1"/>
              <a:t>wettelijke</a:t>
            </a:r>
            <a:r>
              <a:rPr lang="en-US"/>
              <a:t> </a:t>
            </a:r>
            <a:r>
              <a:rPr lang="en-US" err="1"/>
              <a:t>normen</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Maakt</a:t>
            </a:r>
            <a:r>
              <a:rPr lang="en-US"/>
              <a:t> </a:t>
            </a:r>
            <a:r>
              <a:rPr lang="en-US" err="1"/>
              <a:t>niet</a:t>
            </a:r>
            <a:r>
              <a:rPr lang="en-US"/>
              <a:t> </a:t>
            </a:r>
            <a:r>
              <a:rPr lang="en-US" err="1"/>
              <a:t>uit</a:t>
            </a:r>
            <a:r>
              <a:rPr lang="en-US"/>
              <a:t> </a:t>
            </a:r>
            <a:r>
              <a:rPr lang="en-US" err="1"/>
              <a:t>wanneer</a:t>
            </a:r>
            <a:r>
              <a:rPr lang="en-US"/>
              <a:t> </a:t>
            </a:r>
            <a:r>
              <a:rPr lang="en-US" err="1"/>
              <a:t>een</a:t>
            </a:r>
            <a:r>
              <a:rPr lang="en-US"/>
              <a:t> effect </a:t>
            </a:r>
            <a:r>
              <a:rPr lang="en-US" err="1"/>
              <a:t>plaatsvindt</a:t>
            </a: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Afstand</a:t>
            </a:r>
            <a:r>
              <a:rPr lang="en-US"/>
              <a:t> </a:t>
            </a:r>
            <a:r>
              <a:rPr lang="en-US" err="1"/>
              <a:t>niet</a:t>
            </a:r>
            <a:r>
              <a:rPr lang="en-US"/>
              <a:t> relevant (</a:t>
            </a:r>
            <a:r>
              <a:rPr lang="en-US" err="1"/>
              <a:t>zelfs</a:t>
            </a:r>
            <a:r>
              <a:rPr lang="en-US"/>
              <a:t> </a:t>
            </a:r>
            <a:r>
              <a:rPr lang="en-US" err="1"/>
              <a:t>grensoverschrijdend</a:t>
            </a:r>
            <a:r>
              <a:rPr lang="en-US"/>
              <a:t>)</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err="1"/>
              <a:t>Effecten</a:t>
            </a:r>
            <a:r>
              <a:rPr lang="en-US"/>
              <a:t>, </a:t>
            </a:r>
            <a:r>
              <a:rPr lang="en-US" err="1"/>
              <a:t>maatregelen</a:t>
            </a:r>
            <a:r>
              <a:rPr lang="en-US"/>
              <a:t> en (</a:t>
            </a:r>
            <a:r>
              <a:rPr lang="en-US" err="1"/>
              <a:t>realistische</a:t>
            </a:r>
            <a:r>
              <a:rPr lang="en-US"/>
              <a:t>) </a:t>
            </a:r>
            <a:r>
              <a:rPr lang="en-US" err="1"/>
              <a:t>alternatieven</a:t>
            </a:r>
            <a:r>
              <a:rPr lang="en-US"/>
              <a:t> in </a:t>
            </a:r>
            <a:r>
              <a:rPr lang="en-US" err="1"/>
              <a:t>beeld</a:t>
            </a:r>
            <a:endParaRPr lang="nl-NL"/>
          </a:p>
        </p:txBody>
      </p:sp>
      <p:pic>
        <p:nvPicPr>
          <p:cNvPr id="8" name="Afbeelding 4">
            <a:extLst>
              <a:ext uri="{FF2B5EF4-FFF2-40B4-BE49-F238E27FC236}">
                <a16:creationId xmlns:a16="http://schemas.microsoft.com/office/drawing/2014/main" id="{67BE3141-3AA9-5791-7524-9921DCD038B9}"/>
              </a:ext>
            </a:extLst>
          </p:cNvPr>
          <p:cNvPicPr>
            <a:picLocks noChangeAspect="1"/>
          </p:cNvPicPr>
          <p:nvPr/>
        </p:nvPicPr>
        <p:blipFill>
          <a:blip r:embed="rId2"/>
          <a:stretch>
            <a:fillRect/>
          </a:stretch>
        </p:blipFill>
        <p:spPr>
          <a:xfrm>
            <a:off x="10776520" y="5501531"/>
            <a:ext cx="1210469" cy="793858"/>
          </a:xfrm>
          <a:prstGeom prst="rect">
            <a:avLst/>
          </a:prstGeom>
        </p:spPr>
      </p:pic>
    </p:spTree>
    <p:extLst>
      <p:ext uri="{BB962C8B-B14F-4D97-AF65-F5344CB8AC3E}">
        <p14:creationId xmlns:p14="http://schemas.microsoft.com/office/powerpoint/2010/main" val="22911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AE5C-D812-4F62-A0F2-CB8B601270D3}"/>
              </a:ext>
            </a:extLst>
          </p:cNvPr>
          <p:cNvSpPr>
            <a:spLocks noGrp="1"/>
          </p:cNvSpPr>
          <p:nvPr>
            <p:ph type="title"/>
          </p:nvPr>
        </p:nvSpPr>
        <p:spPr/>
        <p:txBody>
          <a:bodyPr/>
          <a:lstStyle/>
          <a:p>
            <a:r>
              <a:rPr lang="en-GB"/>
              <a:t>m.e.r. is breed – </a:t>
            </a:r>
            <a:r>
              <a:rPr lang="en-GB" err="1"/>
              <a:t>natuur</a:t>
            </a:r>
            <a:r>
              <a:rPr lang="en-GB"/>
              <a:t> </a:t>
            </a:r>
            <a:r>
              <a:rPr lang="en-GB" err="1"/>
              <a:t>ook</a:t>
            </a:r>
            <a:r>
              <a:rPr lang="en-GB"/>
              <a:t>!</a:t>
            </a:r>
            <a:endParaRPr lang="nl-NL"/>
          </a:p>
        </p:txBody>
      </p:sp>
      <p:sp>
        <p:nvSpPr>
          <p:cNvPr id="3" name="Content Placeholder 2">
            <a:extLst>
              <a:ext uri="{FF2B5EF4-FFF2-40B4-BE49-F238E27FC236}">
                <a16:creationId xmlns:a16="http://schemas.microsoft.com/office/drawing/2014/main" id="{BC814833-92E3-40DB-B1BF-41E8052C3879}"/>
              </a:ext>
            </a:extLst>
          </p:cNvPr>
          <p:cNvSpPr>
            <a:spLocks noGrp="1"/>
          </p:cNvSpPr>
          <p:nvPr>
            <p:ph idx="1"/>
          </p:nvPr>
        </p:nvSpPr>
        <p:spPr/>
        <p:txBody>
          <a:bodyPr/>
          <a:lstStyle/>
          <a:p>
            <a:pPr algn="l" rtl="0" fontAlgn="base"/>
            <a:endParaRPr lang="nl-NL" b="0" i="0">
              <a:effectLst/>
            </a:endParaRPr>
          </a:p>
        </p:txBody>
      </p:sp>
      <p:sp>
        <p:nvSpPr>
          <p:cNvPr id="4" name="Slide Number Placeholder 3">
            <a:extLst>
              <a:ext uri="{FF2B5EF4-FFF2-40B4-BE49-F238E27FC236}">
                <a16:creationId xmlns:a16="http://schemas.microsoft.com/office/drawing/2014/main" id="{B3516167-8FB2-4FC5-B15C-FCFED4A4DC13}"/>
              </a:ext>
            </a:extLst>
          </p:cNvPr>
          <p:cNvSpPr>
            <a:spLocks noGrp="1"/>
          </p:cNvSpPr>
          <p:nvPr>
            <p:ph type="sldNum" sz="quarter" idx="4"/>
          </p:nvPr>
        </p:nvSpPr>
        <p:spPr/>
        <p:txBody>
          <a:bodyPr/>
          <a:lstStyle/>
          <a:p>
            <a:fld id="{1336C48C-F87C-4E4B-81EF-5027B17D1F61}" type="slidenum">
              <a:rPr lang="nl-NL" noProof="1" smtClean="0"/>
              <a:pPr/>
              <a:t>8</a:t>
            </a:fld>
            <a:endParaRPr lang="nl-NL" noProof="1"/>
          </a:p>
        </p:txBody>
      </p:sp>
      <p:pic>
        <p:nvPicPr>
          <p:cNvPr id="5" name="Afbeelding 4">
            <a:extLst>
              <a:ext uri="{FF2B5EF4-FFF2-40B4-BE49-F238E27FC236}">
                <a16:creationId xmlns:a16="http://schemas.microsoft.com/office/drawing/2014/main" id="{CBF1AD7F-4449-61CD-C0B5-8196BF9FC249}"/>
              </a:ext>
            </a:extLst>
          </p:cNvPr>
          <p:cNvPicPr>
            <a:picLocks noChangeAspect="1"/>
          </p:cNvPicPr>
          <p:nvPr/>
        </p:nvPicPr>
        <p:blipFill>
          <a:blip r:embed="rId2"/>
          <a:stretch>
            <a:fillRect/>
          </a:stretch>
        </p:blipFill>
        <p:spPr>
          <a:xfrm>
            <a:off x="10776520" y="5501531"/>
            <a:ext cx="1210469" cy="793858"/>
          </a:xfrm>
          <a:prstGeom prst="rect">
            <a:avLst/>
          </a:prstGeom>
        </p:spPr>
      </p:pic>
      <p:sp>
        <p:nvSpPr>
          <p:cNvPr id="6" name="Scroll: Vertical 5">
            <a:extLst>
              <a:ext uri="{FF2B5EF4-FFF2-40B4-BE49-F238E27FC236}">
                <a16:creationId xmlns:a16="http://schemas.microsoft.com/office/drawing/2014/main" id="{6A4B5D7C-E2C0-162D-0A6F-E08E84DE8766}"/>
              </a:ext>
            </a:extLst>
          </p:cNvPr>
          <p:cNvSpPr/>
          <p:nvPr/>
        </p:nvSpPr>
        <p:spPr>
          <a:xfrm>
            <a:off x="2015886" y="1471432"/>
            <a:ext cx="7880649" cy="509072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u="sng" err="1"/>
              <a:t>Beschrijf</a:t>
            </a:r>
            <a:r>
              <a:rPr lang="en-GB" sz="2800" u="sng"/>
              <a:t> in MER:</a:t>
            </a:r>
          </a:p>
          <a:p>
            <a:pPr marL="285750" indent="-285750" algn="ctr">
              <a:buFont typeface="Arial" panose="020B0604020202020204" pitchFamily="34" charset="0"/>
              <a:buChar char="•"/>
            </a:pPr>
            <a:r>
              <a:rPr lang="en-GB" sz="2800" err="1"/>
              <a:t>Algemeen</a:t>
            </a:r>
            <a:r>
              <a:rPr lang="en-GB" sz="2800"/>
              <a:t> </a:t>
            </a:r>
            <a:r>
              <a:rPr lang="en-GB" sz="2800" err="1"/>
              <a:t>beeld</a:t>
            </a:r>
            <a:r>
              <a:rPr lang="en-GB" sz="2800"/>
              <a:t> </a:t>
            </a:r>
            <a:r>
              <a:rPr lang="en-GB" sz="2800" err="1"/>
              <a:t>bestaande</a:t>
            </a:r>
            <a:r>
              <a:rPr lang="en-GB" sz="2800"/>
              <a:t> </a:t>
            </a:r>
            <a:r>
              <a:rPr lang="en-GB" sz="2800" err="1"/>
              <a:t>natuur</a:t>
            </a:r>
            <a:endParaRPr lang="en-GB" sz="2800"/>
          </a:p>
          <a:p>
            <a:pPr marL="285750" indent="-285750" algn="ctr">
              <a:buFont typeface="Arial" panose="020B0604020202020204" pitchFamily="34" charset="0"/>
              <a:buChar char="•"/>
            </a:pPr>
            <a:r>
              <a:rPr lang="en-GB" sz="2800" err="1"/>
              <a:t>Beschermingsregime</a:t>
            </a:r>
            <a:endParaRPr lang="en-GB" sz="2800"/>
          </a:p>
          <a:p>
            <a:pPr marL="285750" indent="-285750" algn="ctr">
              <a:buFont typeface="Arial" panose="020B0604020202020204" pitchFamily="34" charset="0"/>
              <a:buChar char="•"/>
            </a:pPr>
            <a:r>
              <a:rPr lang="en-GB" sz="2800" err="1"/>
              <a:t>Ingreep</a:t>
            </a:r>
            <a:endParaRPr lang="en-GB" sz="2800"/>
          </a:p>
          <a:p>
            <a:pPr marL="285750" indent="-285750" algn="ctr">
              <a:buFont typeface="Arial" panose="020B0604020202020204" pitchFamily="34" charset="0"/>
              <a:buChar char="•"/>
            </a:pPr>
            <a:r>
              <a:rPr lang="en-GB" sz="2800" err="1"/>
              <a:t>Effecten</a:t>
            </a:r>
            <a:endParaRPr lang="en-GB" sz="2800"/>
          </a:p>
          <a:p>
            <a:pPr marL="285750" indent="-285750" algn="ctr">
              <a:buFont typeface="Arial" panose="020B0604020202020204" pitchFamily="34" charset="0"/>
              <a:buChar char="•"/>
            </a:pPr>
            <a:r>
              <a:rPr lang="en-GB" sz="2800" err="1"/>
              <a:t>Maatregelen</a:t>
            </a:r>
            <a:endParaRPr lang="en-GB" sz="2800"/>
          </a:p>
          <a:p>
            <a:pPr marL="285750" indent="-285750" algn="ctr">
              <a:buFont typeface="Arial" panose="020B0604020202020204" pitchFamily="34" charset="0"/>
              <a:buChar char="•"/>
            </a:pPr>
            <a:r>
              <a:rPr lang="en-GB" sz="2800" err="1"/>
              <a:t>Alternatieven</a:t>
            </a:r>
            <a:endParaRPr lang="en-GB"/>
          </a:p>
        </p:txBody>
      </p:sp>
    </p:spTree>
    <p:extLst>
      <p:ext uri="{BB962C8B-B14F-4D97-AF65-F5344CB8AC3E}">
        <p14:creationId xmlns:p14="http://schemas.microsoft.com/office/powerpoint/2010/main" val="34634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AE5C-D812-4F62-A0F2-CB8B601270D3}"/>
              </a:ext>
            </a:extLst>
          </p:cNvPr>
          <p:cNvSpPr>
            <a:spLocks noGrp="1"/>
          </p:cNvSpPr>
          <p:nvPr>
            <p:ph type="title"/>
          </p:nvPr>
        </p:nvSpPr>
        <p:spPr/>
        <p:txBody>
          <a:bodyPr/>
          <a:lstStyle/>
          <a:p>
            <a:r>
              <a:rPr lang="en-GB"/>
              <a:t>m.e.r. is breed – </a:t>
            </a:r>
            <a:r>
              <a:rPr lang="en-GB" err="1"/>
              <a:t>natuur</a:t>
            </a:r>
            <a:r>
              <a:rPr lang="en-GB"/>
              <a:t> </a:t>
            </a:r>
            <a:r>
              <a:rPr lang="en-GB" err="1"/>
              <a:t>ook</a:t>
            </a:r>
            <a:r>
              <a:rPr lang="en-GB"/>
              <a:t>!</a:t>
            </a:r>
            <a:endParaRPr lang="nl-NL"/>
          </a:p>
        </p:txBody>
      </p:sp>
      <p:sp>
        <p:nvSpPr>
          <p:cNvPr id="3" name="Content Placeholder 2">
            <a:extLst>
              <a:ext uri="{FF2B5EF4-FFF2-40B4-BE49-F238E27FC236}">
                <a16:creationId xmlns:a16="http://schemas.microsoft.com/office/drawing/2014/main" id="{BC814833-92E3-40DB-B1BF-41E8052C3879}"/>
              </a:ext>
            </a:extLst>
          </p:cNvPr>
          <p:cNvSpPr>
            <a:spLocks noGrp="1"/>
          </p:cNvSpPr>
          <p:nvPr>
            <p:ph idx="1"/>
          </p:nvPr>
        </p:nvSpPr>
        <p:spPr/>
        <p:txBody>
          <a:bodyPr/>
          <a:lstStyle/>
          <a:p>
            <a:r>
              <a:rPr lang="en-GB" err="1"/>
              <a:t>Veel</a:t>
            </a:r>
            <a:r>
              <a:rPr lang="en-GB"/>
              <a:t> </a:t>
            </a:r>
            <a:r>
              <a:rPr lang="en-GB" err="1"/>
              <a:t>mogelijke</a:t>
            </a:r>
            <a:r>
              <a:rPr lang="en-GB"/>
              <a:t> </a:t>
            </a:r>
            <a:r>
              <a:rPr lang="en-GB" err="1"/>
              <a:t>effecten</a:t>
            </a:r>
            <a:r>
              <a:rPr lang="en-GB"/>
              <a:t> op </a:t>
            </a:r>
            <a:r>
              <a:rPr lang="en-GB" err="1"/>
              <a:t>natuur</a:t>
            </a:r>
            <a:r>
              <a:rPr lang="en-GB"/>
              <a:t>…</a:t>
            </a:r>
          </a:p>
          <a:p>
            <a:endParaRPr lang="nl-NL"/>
          </a:p>
          <a:p>
            <a:pPr algn="l" rtl="0" fontAlgn="base"/>
            <a:endParaRPr lang="nl-NL" b="0" i="0">
              <a:effectLst/>
            </a:endParaRPr>
          </a:p>
        </p:txBody>
      </p:sp>
      <p:sp>
        <p:nvSpPr>
          <p:cNvPr id="4" name="Slide Number Placeholder 3">
            <a:extLst>
              <a:ext uri="{FF2B5EF4-FFF2-40B4-BE49-F238E27FC236}">
                <a16:creationId xmlns:a16="http://schemas.microsoft.com/office/drawing/2014/main" id="{B3516167-8FB2-4FC5-B15C-FCFED4A4DC13}"/>
              </a:ext>
            </a:extLst>
          </p:cNvPr>
          <p:cNvSpPr>
            <a:spLocks noGrp="1"/>
          </p:cNvSpPr>
          <p:nvPr>
            <p:ph type="sldNum" sz="quarter" idx="4"/>
          </p:nvPr>
        </p:nvSpPr>
        <p:spPr/>
        <p:txBody>
          <a:bodyPr/>
          <a:lstStyle/>
          <a:p>
            <a:fld id="{1336C48C-F87C-4E4B-81EF-5027B17D1F61}" type="slidenum">
              <a:rPr lang="nl-NL" noProof="1" smtClean="0"/>
              <a:pPr/>
              <a:t>9</a:t>
            </a:fld>
            <a:endParaRPr lang="nl-NL" noProof="1"/>
          </a:p>
        </p:txBody>
      </p:sp>
      <p:pic>
        <p:nvPicPr>
          <p:cNvPr id="5" name="Afbeelding 4">
            <a:extLst>
              <a:ext uri="{FF2B5EF4-FFF2-40B4-BE49-F238E27FC236}">
                <a16:creationId xmlns:a16="http://schemas.microsoft.com/office/drawing/2014/main" id="{79E556D9-AB91-2A73-3348-DF08551A49FE}"/>
              </a:ext>
            </a:extLst>
          </p:cNvPr>
          <p:cNvPicPr>
            <a:picLocks noChangeAspect="1"/>
          </p:cNvPicPr>
          <p:nvPr/>
        </p:nvPicPr>
        <p:blipFill>
          <a:blip r:embed="rId3"/>
          <a:stretch>
            <a:fillRect/>
          </a:stretch>
        </p:blipFill>
        <p:spPr>
          <a:xfrm>
            <a:off x="10776520" y="5501531"/>
            <a:ext cx="1210469" cy="793858"/>
          </a:xfrm>
          <a:prstGeom prst="rect">
            <a:avLst/>
          </a:prstGeom>
        </p:spPr>
      </p:pic>
      <p:sp>
        <p:nvSpPr>
          <p:cNvPr id="7" name="Rectangle 6">
            <a:extLst>
              <a:ext uri="{FF2B5EF4-FFF2-40B4-BE49-F238E27FC236}">
                <a16:creationId xmlns:a16="http://schemas.microsoft.com/office/drawing/2014/main" id="{9BF9A387-5FF7-288F-DB62-A84DA9F92D20}"/>
              </a:ext>
            </a:extLst>
          </p:cNvPr>
          <p:cNvSpPr/>
          <p:nvPr/>
        </p:nvSpPr>
        <p:spPr>
          <a:xfrm>
            <a:off x="702183" y="2873217"/>
            <a:ext cx="18722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Verdroging</a:t>
            </a:r>
            <a:endParaRPr lang="en-GB"/>
          </a:p>
        </p:txBody>
      </p:sp>
      <p:sp>
        <p:nvSpPr>
          <p:cNvPr id="8" name="Rectangle 7">
            <a:extLst>
              <a:ext uri="{FF2B5EF4-FFF2-40B4-BE49-F238E27FC236}">
                <a16:creationId xmlns:a16="http://schemas.microsoft.com/office/drawing/2014/main" id="{41B92A4F-195B-989F-22A6-93537ACEA1C1}"/>
              </a:ext>
            </a:extLst>
          </p:cNvPr>
          <p:cNvSpPr/>
          <p:nvPr/>
        </p:nvSpPr>
        <p:spPr>
          <a:xfrm>
            <a:off x="3392551" y="2873217"/>
            <a:ext cx="18722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Verstoring</a:t>
            </a:r>
            <a:endParaRPr lang="en-GB"/>
          </a:p>
        </p:txBody>
      </p:sp>
      <p:sp>
        <p:nvSpPr>
          <p:cNvPr id="9" name="Rectangle 8">
            <a:extLst>
              <a:ext uri="{FF2B5EF4-FFF2-40B4-BE49-F238E27FC236}">
                <a16:creationId xmlns:a16="http://schemas.microsoft.com/office/drawing/2014/main" id="{8D947E3C-FD01-EC42-CAAA-5346F12F312D}"/>
              </a:ext>
            </a:extLst>
          </p:cNvPr>
          <p:cNvSpPr/>
          <p:nvPr/>
        </p:nvSpPr>
        <p:spPr>
          <a:xfrm>
            <a:off x="6082919" y="2873217"/>
            <a:ext cx="18722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Versnippering</a:t>
            </a:r>
            <a:endParaRPr lang="en-GB"/>
          </a:p>
        </p:txBody>
      </p:sp>
      <p:sp>
        <p:nvSpPr>
          <p:cNvPr id="10" name="Rectangle 9">
            <a:extLst>
              <a:ext uri="{FF2B5EF4-FFF2-40B4-BE49-F238E27FC236}">
                <a16:creationId xmlns:a16="http://schemas.microsoft.com/office/drawing/2014/main" id="{F98F3621-BCA5-BFFC-898D-D194DB5D1FE1}"/>
              </a:ext>
            </a:extLst>
          </p:cNvPr>
          <p:cNvSpPr/>
          <p:nvPr/>
        </p:nvSpPr>
        <p:spPr>
          <a:xfrm>
            <a:off x="8773288" y="2873217"/>
            <a:ext cx="18722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Eutrofiëring</a:t>
            </a:r>
            <a:endParaRPr lang="en-GB"/>
          </a:p>
        </p:txBody>
      </p:sp>
      <p:sp>
        <p:nvSpPr>
          <p:cNvPr id="11" name="Rectangle 10">
            <a:extLst>
              <a:ext uri="{FF2B5EF4-FFF2-40B4-BE49-F238E27FC236}">
                <a16:creationId xmlns:a16="http://schemas.microsoft.com/office/drawing/2014/main" id="{A03515D2-9487-F59C-7A53-A47148E4EA00}"/>
              </a:ext>
            </a:extLst>
          </p:cNvPr>
          <p:cNvSpPr/>
          <p:nvPr/>
        </p:nvSpPr>
        <p:spPr>
          <a:xfrm>
            <a:off x="702183" y="4236090"/>
            <a:ext cx="18722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Vernatting</a:t>
            </a:r>
            <a:endParaRPr lang="en-GB"/>
          </a:p>
        </p:txBody>
      </p:sp>
      <p:sp>
        <p:nvSpPr>
          <p:cNvPr id="12" name="Rectangle 11">
            <a:extLst>
              <a:ext uri="{FF2B5EF4-FFF2-40B4-BE49-F238E27FC236}">
                <a16:creationId xmlns:a16="http://schemas.microsoft.com/office/drawing/2014/main" id="{FBFA36A0-C6FE-42AB-5B03-69FEFE45E139}"/>
              </a:ext>
            </a:extLst>
          </p:cNvPr>
          <p:cNvSpPr/>
          <p:nvPr/>
        </p:nvSpPr>
        <p:spPr>
          <a:xfrm>
            <a:off x="3397784" y="4236090"/>
            <a:ext cx="72477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Et cetera…..</a:t>
            </a:r>
          </a:p>
        </p:txBody>
      </p:sp>
    </p:spTree>
    <p:extLst>
      <p:ext uri="{BB962C8B-B14F-4D97-AF65-F5344CB8AC3E}">
        <p14:creationId xmlns:p14="http://schemas.microsoft.com/office/powerpoint/2010/main" val="17913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Commissie MER (16:9)">
  <a:themeElements>
    <a:clrScheme name="Kleuren Commissie MER PP">
      <a:dk1>
        <a:sysClr val="windowText" lastClr="000000"/>
      </a:dk1>
      <a:lt1>
        <a:sysClr val="window" lastClr="FFFFFF"/>
      </a:lt1>
      <a:dk2>
        <a:srgbClr val="000000"/>
      </a:dk2>
      <a:lt2>
        <a:srgbClr val="FFFFFF"/>
      </a:lt2>
      <a:accent1>
        <a:srgbClr val="91B2C2"/>
      </a:accent1>
      <a:accent2>
        <a:srgbClr val="266687"/>
      </a:accent2>
      <a:accent3>
        <a:srgbClr val="96AC0A"/>
      </a:accent3>
      <a:accent4>
        <a:srgbClr val="266687"/>
      </a:accent4>
      <a:accent5>
        <a:srgbClr val="91B2C2"/>
      </a:accent5>
      <a:accent6>
        <a:srgbClr val="96AC0A"/>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extLst>
    <a:ext uri="{05A4C25C-085E-4340-85A3-A5531E510DB2}">
      <thm15:themeFamily xmlns:thm15="http://schemas.microsoft.com/office/thememl/2012/main" name="Presentatie (breedbeeld) Commissie MER.potx" id="{98D6A698-40A7-4D3C-9FD2-CD1A2C8A4476}" vid="{5BEBF5E2-1F77-4C18-8E5C-E8D2BFC975E0}"/>
    </a:ext>
  </a:extLst>
</a:theme>
</file>

<file path=ppt/theme/theme2.xml><?xml version="1.0" encoding="utf-8"?>
<a:theme xmlns:a="http://schemas.openxmlformats.org/drawingml/2006/main" name="Office-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leuren Commissie MER PP">
      <a:dk1>
        <a:sysClr val="windowText" lastClr="000000"/>
      </a:dk1>
      <a:lt1>
        <a:sysClr val="window" lastClr="FFFFFF"/>
      </a:lt1>
      <a:dk2>
        <a:srgbClr val="000000"/>
      </a:dk2>
      <a:lt2>
        <a:srgbClr val="FFFFFF"/>
      </a:lt2>
      <a:accent1>
        <a:srgbClr val="9EC3D1"/>
      </a:accent1>
      <a:accent2>
        <a:srgbClr val="ADC3D3"/>
      </a:accent2>
      <a:accent3>
        <a:srgbClr val="96AC0A"/>
      </a:accent3>
      <a:accent4>
        <a:srgbClr val="006689"/>
      </a:accent4>
      <a:accent5>
        <a:srgbClr val="ADC3D3"/>
      </a:accent5>
      <a:accent6>
        <a:srgbClr val="758EB8"/>
      </a:accent6>
      <a:hlink>
        <a:srgbClr val="000000"/>
      </a:hlink>
      <a:folHlink>
        <a:srgbClr val="000000"/>
      </a:folHlink>
    </a:clrScheme>
    <a:fontScheme name="Lettertypen Commissie MER P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e86303b-d84d-4411-8248-f792c5dc784a">
      <Terms xmlns="http://schemas.microsoft.com/office/infopath/2007/PartnerControls"/>
    </lcf76f155ced4ddcb4097134ff3c332f>
    <TaxCatchAll xmlns="eac3eda4-e0c8-4238-8a3d-3a564a656a5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058CB0CCC5AB4CAEDBF1A238987987" ma:contentTypeVersion="16" ma:contentTypeDescription="Een nieuw document maken." ma:contentTypeScope="" ma:versionID="14d545efc7f3f1edc4bc6e2bf025a10b">
  <xsd:schema xmlns:xsd="http://www.w3.org/2001/XMLSchema" xmlns:xs="http://www.w3.org/2001/XMLSchema" xmlns:p="http://schemas.microsoft.com/office/2006/metadata/properties" xmlns:ns2="3e86303b-d84d-4411-8248-f792c5dc784a" xmlns:ns3="96f5b198-595e-4cf0-a661-5c1d538df494" xmlns:ns4="eac3eda4-e0c8-4238-8a3d-3a564a656a5b" targetNamespace="http://schemas.microsoft.com/office/2006/metadata/properties" ma:root="true" ma:fieldsID="78a8e7cbe76af1468a9b27011964d04b" ns2:_="" ns3:_="" ns4:_="">
    <xsd:import namespace="3e86303b-d84d-4411-8248-f792c5dc784a"/>
    <xsd:import namespace="96f5b198-595e-4cf0-a661-5c1d538df494"/>
    <xsd:import namespace="eac3eda4-e0c8-4238-8a3d-3a564a656a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6303b-d84d-4411-8248-f792c5dc7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85d4054-6d0c-4709-aaf5-95c0f58b49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f5b198-595e-4cf0-a661-5c1d538df49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c3eda4-e0c8-4238-8a3d-3a564a656a5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8107c30-1ea0-43ef-8382-92dd82d6d9d0}" ma:internalName="TaxCatchAll" ma:showField="CatchAllData" ma:web="96f5b198-595e-4cf0-a661-5c1d538df4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FB64B5-75E7-408A-9DB9-FAB0699C1986}">
  <ds:schemaRefs>
    <ds:schemaRef ds:uri="3e86303b-d84d-4411-8248-f792c5dc784a"/>
    <ds:schemaRef ds:uri="96f5b198-595e-4cf0-a661-5c1d538df494"/>
    <ds:schemaRef ds:uri="eac3eda4-e0c8-4238-8a3d-3a564a656a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8FE68D-A098-4EA6-A81B-2E54FAF4E277}">
  <ds:schemaRefs>
    <ds:schemaRef ds:uri="3e86303b-d84d-4411-8248-f792c5dc784a"/>
    <ds:schemaRef ds:uri="96f5b198-595e-4cf0-a661-5c1d538df494"/>
    <ds:schemaRef ds:uri="eac3eda4-e0c8-4238-8a3d-3a564a656a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3CC887-8842-4837-935D-162F629E16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mer_NL_basis16-9</Template>
  <TotalTime>0</TotalTime>
  <Application>Microsoft Office PowerPoint</Application>
  <PresentationFormat>Widescreen</PresentationFormat>
  <Slides>35</Slides>
  <Notes>16</Notes>
  <HiddenSlides>12</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Commissie MER (16:9)</vt:lpstr>
      <vt:lpstr>Natuur in MER</vt:lpstr>
      <vt:lpstr>M.e.r. is breed</vt:lpstr>
      <vt:lpstr>m.e.r. is breed</vt:lpstr>
      <vt:lpstr>m.e.r. is breed</vt:lpstr>
      <vt:lpstr>m.e.r. is breed</vt:lpstr>
      <vt:lpstr>m.e.r. is breed</vt:lpstr>
      <vt:lpstr>m.e.r. is breed</vt:lpstr>
      <vt:lpstr>m.e.r. is breed – natuur ook!</vt:lpstr>
      <vt:lpstr>m.e.r. is breed – natuur ook!</vt:lpstr>
      <vt:lpstr>Natuur in de problemen</vt:lpstr>
      <vt:lpstr>Beschermde natuurgebieden</vt:lpstr>
      <vt:lpstr>Overige natuur</vt:lpstr>
      <vt:lpstr>Omgevingsplan Rijssen-Holten</vt:lpstr>
      <vt:lpstr>Bedrijventerrein Zevenhont Genemuiden </vt:lpstr>
      <vt:lpstr>Natuurherstel Weerribben</vt:lpstr>
      <vt:lpstr>Aan de slag</vt:lpstr>
      <vt:lpstr>Hoe helpt m.e.r. de bijzondere natuur in de Sallandse Heuvelrug?</vt:lpstr>
      <vt:lpstr>Nieuwe fabriek voor biobrandstoffen</vt:lpstr>
      <vt:lpstr>Natuurontwikkeling en -herstel</vt:lpstr>
      <vt:lpstr>Hoe helpt m.e.r. bij de besluiten? </vt:lpstr>
      <vt:lpstr>Informatie </vt:lpstr>
      <vt:lpstr>Alternatieven en maatregelen</vt:lpstr>
      <vt:lpstr>Maatregelen en voorwaarden </vt:lpstr>
      <vt:lpstr>Inzichten delen</vt:lpstr>
      <vt:lpstr>Onderdelen van het MER</vt:lpstr>
      <vt:lpstr>Vragen? </vt:lpstr>
      <vt:lpstr>Natuur in de problemen</vt:lpstr>
      <vt:lpstr>Natuur in de problemen</vt:lpstr>
      <vt:lpstr>Natuur beschermen</vt:lpstr>
      <vt:lpstr>Stikstof: Nederland belast</vt:lpstr>
      <vt:lpstr>Stikstof in natuurgebieden</vt:lpstr>
      <vt:lpstr>Het probleem: stikstof </vt:lpstr>
      <vt:lpstr>Rekenmethodes volgen maar niet absoluut</vt:lpstr>
      <vt:lpstr>ADC-toets</vt:lpstr>
      <vt:lpstr>Oefening Wnb versus m.e.r.</vt:lpstr>
    </vt:vector>
  </TitlesOfParts>
  <Manager/>
  <Company>Commissie 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Omgevingsvisie en m.e.r</dc:title>
  <dc:subject/>
  <dc:creator>Roel Sillevis Smitt</dc:creator>
  <cp:keywords/>
  <dc:description>Versie 1.5 - 4 januari 2017_x000d_
Ontwikkeling sjabloon en macro's:_x000d_
www.JoulesUnlimited.nl_x000d_
Ontwerp lay out: Suggestie &amp; Illusie</dc:description>
  <cp:revision>1</cp:revision>
  <cp:lastPrinted>2022-06-20T07:01:27Z</cp:lastPrinted>
  <dcterms:created xsi:type="dcterms:W3CDTF">2021-10-04T14:10:20Z</dcterms:created>
  <dcterms:modified xsi:type="dcterms:W3CDTF">2022-09-05T14:41:18Z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0x010100A4058CB0CCC5AB4CAEDBF1A238987987</vt:lpwstr>
  </property>
  <property fmtid="{D5CDD505-2E9C-101B-9397-08002B2CF9AE}" pid="3" name="Sector_x0020_NL">
    <vt:lpwstr/>
  </property>
  <property fmtid="{D5CDD505-2E9C-101B-9397-08002B2CF9AE}" pid="4" name="Aandachtsveld NL">
    <vt:lpwstr>24;#Natuur|cc204d8d-7a0f-4245-95c9-a9eacc5ab7ad</vt:lpwstr>
  </property>
  <property fmtid="{D5CDD505-2E9C-101B-9397-08002B2CF9AE}" pid="5" name="Milieuthema">
    <vt:lpwstr/>
  </property>
  <property fmtid="{D5CDD505-2E9C-101B-9397-08002B2CF9AE}" pid="6" name="Sector NL">
    <vt:lpwstr/>
  </property>
  <property fmtid="{D5CDD505-2E9C-101B-9397-08002B2CF9AE}" pid="7" name="MediaServiceImageTags">
    <vt:lpwstr/>
  </property>
  <property fmtid="{D5CDD505-2E9C-101B-9397-08002B2CF9AE}" pid="8" name="lcf76f155ced4ddcb4097134ff3c332f">
    <vt:lpwstr/>
  </property>
</Properties>
</file>