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8" r:id="rId4"/>
  </p:sldMasterIdLst>
  <p:notesMasterIdLst>
    <p:notesMasterId r:id="rId12"/>
  </p:notesMasterIdLst>
  <p:handoutMasterIdLst>
    <p:handoutMasterId r:id="rId13"/>
  </p:handoutMasterIdLst>
  <p:sldIdLst>
    <p:sldId id="266" r:id="rId5"/>
    <p:sldId id="271" r:id="rId6"/>
    <p:sldId id="269" r:id="rId7"/>
    <p:sldId id="270" r:id="rId8"/>
    <p:sldId id="267" r:id="rId9"/>
    <p:sldId id="273" r:id="rId10"/>
    <p:sldId id="272" r:id="rId11"/>
  </p:sldIdLst>
  <p:sldSz cx="12192000" cy="6858000"/>
  <p:notesSz cx="6858000" cy="9144000"/>
  <p:defaultTextStyle>
    <a:defPPr lvl="0">
      <a:defRPr lang="nl-NL"/>
    </a:defPPr>
    <a:lvl1pPr marL="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13" userDrawn="1">
          <p15:clr>
            <a:srgbClr val="A4A3A4"/>
          </p15:clr>
        </p15:guide>
        <p15:guide id="2" orient="horz" pos="3871" userDrawn="1">
          <p15:clr>
            <a:srgbClr val="A4A3A4"/>
          </p15:clr>
        </p15:guide>
        <p15:guide id="3" pos="3840" userDrawn="1">
          <p15:clr>
            <a:srgbClr val="A4A3A4"/>
          </p15:clr>
        </p15:guide>
        <p15:guide id="4" pos="413" userDrawn="1">
          <p15:clr>
            <a:srgbClr val="A4A3A4"/>
          </p15:clr>
        </p15:guide>
        <p15:guide id="5" pos="733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6687"/>
    <a:srgbClr val="0066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24" autoAdjust="0"/>
    <p:restoredTop sz="94125" autoAdjust="0"/>
  </p:normalViewPr>
  <p:slideViewPr>
    <p:cSldViewPr>
      <p:cViewPr varScale="1">
        <p:scale>
          <a:sx n="64" d="100"/>
          <a:sy n="64" d="100"/>
        </p:scale>
        <p:origin x="792" y="48"/>
      </p:cViewPr>
      <p:guideLst>
        <p:guide orient="horz" pos="1013"/>
        <p:guide orient="horz" pos="3871"/>
        <p:guide pos="3840"/>
        <p:guide pos="413"/>
        <p:guide pos="7331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1" d="100"/>
          <a:sy n="51" d="100"/>
        </p:scale>
        <p:origin x="2624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 bwMode="ltGray"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 bwMode="ltGray"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34FE98-4F6A-4D96-BD60-AABEEFCBF695}" type="datetimeFigureOut">
              <a:rPr lang="nl-NL" smtClean="0"/>
              <a:t>5-9-2022</a:t>
            </a:fld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 bwMode="ltGray"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 bwMode="ltGray"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270F91-5D38-44A5-8F32-3133FF7814F9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291165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 bwMode="gray"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 bwMode="gray"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AC0B33-3943-42F1-973C-9CDD51C76BBD}" type="datetimeFigureOut">
              <a:rPr lang="nl-NL" smtClean="0"/>
              <a:pPr/>
              <a:t>5-9-2022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 bwMode="gray"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 bwMode="gray"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 bwMode="gray"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 bwMode="gray"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7381A9-0C9E-4D3A-A28B-AC4E168A57BC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45252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7381A9-0C9E-4D3A-A28B-AC4E168A57BC}" type="slidenum">
              <a:rPr lang="nl-NL" smtClean="0"/>
              <a:pPr/>
              <a:t>1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75001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4"/>
          <p:cNvGrpSpPr>
            <a:grpSpLocks noSelect="1" noChangeAspect="1"/>
          </p:cNvGrpSpPr>
          <p:nvPr userDrawn="1"/>
        </p:nvGrpSpPr>
        <p:grpSpPr bwMode="gray">
          <a:xfrm>
            <a:off x="381000" y="381000"/>
            <a:ext cx="11428413" cy="6094413"/>
            <a:chOff x="240" y="240"/>
            <a:chExt cx="7199" cy="3839"/>
          </a:xfrm>
        </p:grpSpPr>
        <p:sp>
          <p:nvSpPr>
            <p:cNvPr id="11" name="Freeform 5"/>
            <p:cNvSpPr>
              <a:spLocks noSelect="1"/>
            </p:cNvSpPr>
            <p:nvPr/>
          </p:nvSpPr>
          <p:spPr bwMode="gray">
            <a:xfrm>
              <a:off x="240" y="240"/>
              <a:ext cx="7199" cy="3839"/>
            </a:xfrm>
            <a:custGeom>
              <a:avLst/>
              <a:gdLst>
                <a:gd name="T0" fmla="*/ 0 w 7199"/>
                <a:gd name="T1" fmla="*/ 0 h 3839"/>
                <a:gd name="T2" fmla="*/ 0 w 7199"/>
                <a:gd name="T3" fmla="*/ 3839 h 3839"/>
                <a:gd name="T4" fmla="*/ 7199 w 7199"/>
                <a:gd name="T5" fmla="*/ 3839 h 3839"/>
                <a:gd name="T6" fmla="*/ 7199 w 7199"/>
                <a:gd name="T7" fmla="*/ 288 h 3839"/>
                <a:gd name="T8" fmla="*/ 6911 w 7199"/>
                <a:gd name="T9" fmla="*/ 0 h 3839"/>
                <a:gd name="T10" fmla="*/ 0 w 7199"/>
                <a:gd name="T11" fmla="*/ 0 h 38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199" h="3839">
                  <a:moveTo>
                    <a:pt x="0" y="0"/>
                  </a:moveTo>
                  <a:lnTo>
                    <a:pt x="0" y="3839"/>
                  </a:lnTo>
                  <a:lnTo>
                    <a:pt x="7199" y="3839"/>
                  </a:lnTo>
                  <a:lnTo>
                    <a:pt x="7199" y="288"/>
                  </a:lnTo>
                  <a:lnTo>
                    <a:pt x="691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66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dirty="0"/>
            </a:p>
          </p:txBody>
        </p:sp>
        <p:sp>
          <p:nvSpPr>
            <p:cNvPr id="12" name="Freeform 6"/>
            <p:cNvSpPr>
              <a:spLocks noSelect="1"/>
            </p:cNvSpPr>
            <p:nvPr/>
          </p:nvSpPr>
          <p:spPr bwMode="gray">
            <a:xfrm>
              <a:off x="432" y="432"/>
              <a:ext cx="2016" cy="882"/>
            </a:xfrm>
            <a:custGeom>
              <a:avLst/>
              <a:gdLst>
                <a:gd name="T0" fmla="*/ 4651 w 16128"/>
                <a:gd name="T1" fmla="*/ 1114 h 7061"/>
                <a:gd name="T2" fmla="*/ 6906 w 16128"/>
                <a:gd name="T3" fmla="*/ 1110 h 7061"/>
                <a:gd name="T4" fmla="*/ 2226 w 16128"/>
                <a:gd name="T5" fmla="*/ 4483 h 7061"/>
                <a:gd name="T6" fmla="*/ 767 w 16128"/>
                <a:gd name="T7" fmla="*/ 1267 h 7061"/>
                <a:gd name="T8" fmla="*/ 3124 w 16128"/>
                <a:gd name="T9" fmla="*/ 3404 h 7061"/>
                <a:gd name="T10" fmla="*/ 15889 w 16128"/>
                <a:gd name="T11" fmla="*/ 6857 h 7061"/>
                <a:gd name="T12" fmla="*/ 15354 w 16128"/>
                <a:gd name="T13" fmla="*/ 6289 h 7061"/>
                <a:gd name="T14" fmla="*/ 14985 w 16128"/>
                <a:gd name="T15" fmla="*/ 6945 h 7061"/>
                <a:gd name="T16" fmla="*/ 14706 w 16128"/>
                <a:gd name="T17" fmla="*/ 6577 h 7061"/>
                <a:gd name="T18" fmla="*/ 14629 w 16128"/>
                <a:gd name="T19" fmla="*/ 6344 h 7061"/>
                <a:gd name="T20" fmla="*/ 14186 w 16128"/>
                <a:gd name="T21" fmla="*/ 6285 h 7061"/>
                <a:gd name="T22" fmla="*/ 14187 w 16128"/>
                <a:gd name="T23" fmla="*/ 6664 h 7061"/>
                <a:gd name="T24" fmla="*/ 13861 w 16128"/>
                <a:gd name="T25" fmla="*/ 6270 h 7061"/>
                <a:gd name="T26" fmla="*/ 13028 w 16128"/>
                <a:gd name="T27" fmla="*/ 6568 h 7061"/>
                <a:gd name="T28" fmla="*/ 12481 w 16128"/>
                <a:gd name="T29" fmla="*/ 6380 h 7061"/>
                <a:gd name="T30" fmla="*/ 12449 w 16128"/>
                <a:gd name="T31" fmla="*/ 7010 h 7061"/>
                <a:gd name="T32" fmla="*/ 11907 w 16128"/>
                <a:gd name="T33" fmla="*/ 6579 h 7061"/>
                <a:gd name="T34" fmla="*/ 11702 w 16128"/>
                <a:gd name="T35" fmla="*/ 6933 h 7061"/>
                <a:gd name="T36" fmla="*/ 11362 w 16128"/>
                <a:gd name="T37" fmla="*/ 6679 h 7061"/>
                <a:gd name="T38" fmla="*/ 11208 w 16128"/>
                <a:gd name="T39" fmla="*/ 6773 h 7061"/>
                <a:gd name="T40" fmla="*/ 10838 w 16128"/>
                <a:gd name="T41" fmla="*/ 6277 h 7061"/>
                <a:gd name="T42" fmla="*/ 10201 w 16128"/>
                <a:gd name="T43" fmla="*/ 6285 h 7061"/>
                <a:gd name="T44" fmla="*/ 10202 w 16128"/>
                <a:gd name="T45" fmla="*/ 6664 h 7061"/>
                <a:gd name="T46" fmla="*/ 9713 w 16128"/>
                <a:gd name="T47" fmla="*/ 6339 h 7061"/>
                <a:gd name="T48" fmla="*/ 9101 w 16128"/>
                <a:gd name="T49" fmla="*/ 6270 h 7061"/>
                <a:gd name="T50" fmla="*/ 8503 w 16128"/>
                <a:gd name="T51" fmla="*/ 6368 h 7061"/>
                <a:gd name="T52" fmla="*/ 8717 w 16128"/>
                <a:gd name="T53" fmla="*/ 6103 h 7061"/>
                <a:gd name="T54" fmla="*/ 8014 w 16128"/>
                <a:gd name="T55" fmla="*/ 6794 h 7061"/>
                <a:gd name="T56" fmla="*/ 8434 w 16128"/>
                <a:gd name="T57" fmla="*/ 6169 h 7061"/>
                <a:gd name="T58" fmla="*/ 7701 w 16128"/>
                <a:gd name="T59" fmla="*/ 6857 h 7061"/>
                <a:gd name="T60" fmla="*/ 6969 w 16128"/>
                <a:gd name="T61" fmla="*/ 6664 h 7061"/>
                <a:gd name="T62" fmla="*/ 7369 w 16128"/>
                <a:gd name="T63" fmla="*/ 6773 h 7061"/>
                <a:gd name="T64" fmla="*/ 6442 w 16128"/>
                <a:gd name="T65" fmla="*/ 6857 h 7061"/>
                <a:gd name="T66" fmla="*/ 5814 w 16128"/>
                <a:gd name="T67" fmla="*/ 6844 h 7061"/>
                <a:gd name="T68" fmla="*/ 5634 w 16128"/>
                <a:gd name="T69" fmla="*/ 6036 h 7061"/>
                <a:gd name="T70" fmla="*/ 5277 w 16128"/>
                <a:gd name="T71" fmla="*/ 6276 h 7061"/>
                <a:gd name="T72" fmla="*/ 5115 w 16128"/>
                <a:gd name="T73" fmla="*/ 6130 h 7061"/>
                <a:gd name="T74" fmla="*/ 4930 w 16128"/>
                <a:gd name="T75" fmla="*/ 6437 h 7061"/>
                <a:gd name="T76" fmla="*/ 4040 w 16128"/>
                <a:gd name="T77" fmla="*/ 6844 h 7061"/>
                <a:gd name="T78" fmla="*/ 4601 w 16128"/>
                <a:gd name="T79" fmla="*/ 6721 h 7061"/>
                <a:gd name="T80" fmla="*/ 12035 w 16128"/>
                <a:gd name="T81" fmla="*/ 5048 h 7061"/>
                <a:gd name="T82" fmla="*/ 11565 w 16128"/>
                <a:gd name="T83" fmla="*/ 5192 h 7061"/>
                <a:gd name="T84" fmla="*/ 11662 w 16128"/>
                <a:gd name="T85" fmla="*/ 4783 h 7061"/>
                <a:gd name="T86" fmla="*/ 10865 w 16128"/>
                <a:gd name="T87" fmla="*/ 4912 h 7061"/>
                <a:gd name="T88" fmla="*/ 10355 w 16128"/>
                <a:gd name="T89" fmla="*/ 5037 h 7061"/>
                <a:gd name="T90" fmla="*/ 10037 w 16128"/>
                <a:gd name="T91" fmla="*/ 5182 h 7061"/>
                <a:gd name="T92" fmla="*/ 9921 w 16128"/>
                <a:gd name="T93" fmla="*/ 5329 h 7061"/>
                <a:gd name="T94" fmla="*/ 9629 w 16128"/>
                <a:gd name="T95" fmla="*/ 4792 h 7061"/>
                <a:gd name="T96" fmla="*/ 8621 w 16128"/>
                <a:gd name="T97" fmla="*/ 5327 h 7061"/>
                <a:gd name="T98" fmla="*/ 8241 w 16128"/>
                <a:gd name="T99" fmla="*/ 5315 h 7061"/>
                <a:gd name="T100" fmla="*/ 7996 w 16128"/>
                <a:gd name="T101" fmla="*/ 4814 h 7061"/>
                <a:gd name="T102" fmla="*/ 7389 w 16128"/>
                <a:gd name="T103" fmla="*/ 5014 h 7061"/>
                <a:gd name="T104" fmla="*/ 7171 w 16128"/>
                <a:gd name="T105" fmla="*/ 5218 h 7061"/>
                <a:gd name="T106" fmla="*/ 6963 w 16128"/>
                <a:gd name="T107" fmla="*/ 4694 h 7061"/>
                <a:gd name="T108" fmla="*/ 6165 w 16128"/>
                <a:gd name="T109" fmla="*/ 5315 h 7061"/>
                <a:gd name="T110" fmla="*/ 5907 w 16128"/>
                <a:gd name="T111" fmla="*/ 5315 h 7061"/>
                <a:gd name="T112" fmla="*/ 5466 w 16128"/>
                <a:gd name="T113" fmla="*/ 4855 h 7061"/>
                <a:gd name="T114" fmla="*/ 4883 w 16128"/>
                <a:gd name="T115" fmla="*/ 5261 h 7061"/>
                <a:gd name="T116" fmla="*/ 5105 w 16128"/>
                <a:gd name="T117" fmla="*/ 5062 h 7061"/>
                <a:gd name="T118" fmla="*/ 4161 w 16128"/>
                <a:gd name="T119" fmla="*/ 5231 h 70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6128" h="7061">
                  <a:moveTo>
                    <a:pt x="4986" y="2021"/>
                  </a:moveTo>
                  <a:cubicBezTo>
                    <a:pt x="4986" y="1995"/>
                    <a:pt x="4986" y="1995"/>
                    <a:pt x="4986" y="1995"/>
                  </a:cubicBezTo>
                  <a:cubicBezTo>
                    <a:pt x="4986" y="1829"/>
                    <a:pt x="4968" y="1741"/>
                    <a:pt x="4916" y="1658"/>
                  </a:cubicBezTo>
                  <a:cubicBezTo>
                    <a:pt x="4859" y="1570"/>
                    <a:pt x="4777" y="1526"/>
                    <a:pt x="4659" y="1526"/>
                  </a:cubicBezTo>
                  <a:cubicBezTo>
                    <a:pt x="4438" y="1526"/>
                    <a:pt x="4312" y="1701"/>
                    <a:pt x="4312" y="2012"/>
                  </a:cubicBezTo>
                  <a:cubicBezTo>
                    <a:pt x="4312" y="2021"/>
                    <a:pt x="4312" y="2021"/>
                    <a:pt x="4312" y="2021"/>
                  </a:cubicBezTo>
                  <a:lnTo>
                    <a:pt x="4986" y="2021"/>
                  </a:lnTo>
                  <a:close/>
                  <a:moveTo>
                    <a:pt x="5564" y="3155"/>
                  </a:moveTo>
                  <a:cubicBezTo>
                    <a:pt x="5307" y="3365"/>
                    <a:pt x="5038" y="3466"/>
                    <a:pt x="4725" y="3466"/>
                  </a:cubicBezTo>
                  <a:cubicBezTo>
                    <a:pt x="4086" y="3466"/>
                    <a:pt x="3672" y="3010"/>
                    <a:pt x="3672" y="2305"/>
                  </a:cubicBezTo>
                  <a:cubicBezTo>
                    <a:pt x="3672" y="1902"/>
                    <a:pt x="3755" y="1635"/>
                    <a:pt x="3950" y="1416"/>
                  </a:cubicBezTo>
                  <a:cubicBezTo>
                    <a:pt x="4133" y="1210"/>
                    <a:pt x="4355" y="1114"/>
                    <a:pt x="4651" y="1114"/>
                  </a:cubicBezTo>
                  <a:cubicBezTo>
                    <a:pt x="4907" y="1114"/>
                    <a:pt x="5151" y="1201"/>
                    <a:pt x="5294" y="1350"/>
                  </a:cubicBezTo>
                  <a:cubicBezTo>
                    <a:pt x="5499" y="1561"/>
                    <a:pt x="5590" y="1863"/>
                    <a:pt x="5590" y="2331"/>
                  </a:cubicBezTo>
                  <a:cubicBezTo>
                    <a:pt x="5590" y="2467"/>
                    <a:pt x="5590" y="2467"/>
                    <a:pt x="5590" y="2467"/>
                  </a:cubicBezTo>
                  <a:cubicBezTo>
                    <a:pt x="4303" y="2467"/>
                    <a:pt x="4303" y="2467"/>
                    <a:pt x="4303" y="2467"/>
                  </a:cubicBezTo>
                  <a:cubicBezTo>
                    <a:pt x="4303" y="2485"/>
                    <a:pt x="4303" y="2485"/>
                    <a:pt x="4303" y="2485"/>
                  </a:cubicBezTo>
                  <a:cubicBezTo>
                    <a:pt x="4303" y="2831"/>
                    <a:pt x="4472" y="3028"/>
                    <a:pt x="4772" y="3028"/>
                  </a:cubicBezTo>
                  <a:cubicBezTo>
                    <a:pt x="4973" y="3028"/>
                    <a:pt x="5159" y="2953"/>
                    <a:pt x="5338" y="2804"/>
                  </a:cubicBezTo>
                  <a:lnTo>
                    <a:pt x="5564" y="3155"/>
                  </a:lnTo>
                  <a:close/>
                  <a:moveTo>
                    <a:pt x="6293" y="1110"/>
                  </a:moveTo>
                  <a:cubicBezTo>
                    <a:pt x="6345" y="1201"/>
                    <a:pt x="6376" y="1302"/>
                    <a:pt x="6384" y="1429"/>
                  </a:cubicBezTo>
                  <a:cubicBezTo>
                    <a:pt x="6467" y="1315"/>
                    <a:pt x="6606" y="1193"/>
                    <a:pt x="6715" y="1145"/>
                  </a:cubicBezTo>
                  <a:cubicBezTo>
                    <a:pt x="6763" y="1123"/>
                    <a:pt x="6841" y="1110"/>
                    <a:pt x="6906" y="1110"/>
                  </a:cubicBezTo>
                  <a:cubicBezTo>
                    <a:pt x="6993" y="1110"/>
                    <a:pt x="7032" y="1118"/>
                    <a:pt x="7123" y="1158"/>
                  </a:cubicBezTo>
                  <a:cubicBezTo>
                    <a:pt x="6963" y="1674"/>
                    <a:pt x="6963" y="1674"/>
                    <a:pt x="6963" y="1674"/>
                  </a:cubicBezTo>
                  <a:cubicBezTo>
                    <a:pt x="6906" y="1644"/>
                    <a:pt x="6858" y="1631"/>
                    <a:pt x="6793" y="1631"/>
                  </a:cubicBezTo>
                  <a:cubicBezTo>
                    <a:pt x="6663" y="1631"/>
                    <a:pt x="6545" y="1692"/>
                    <a:pt x="6437" y="1819"/>
                  </a:cubicBezTo>
                  <a:cubicBezTo>
                    <a:pt x="6437" y="3404"/>
                    <a:pt x="6437" y="3404"/>
                    <a:pt x="6437" y="3404"/>
                  </a:cubicBezTo>
                  <a:cubicBezTo>
                    <a:pt x="5854" y="3404"/>
                    <a:pt x="5854" y="3404"/>
                    <a:pt x="5854" y="3404"/>
                  </a:cubicBezTo>
                  <a:cubicBezTo>
                    <a:pt x="5854" y="1906"/>
                    <a:pt x="5854" y="1906"/>
                    <a:pt x="5854" y="1906"/>
                  </a:cubicBezTo>
                  <a:cubicBezTo>
                    <a:pt x="5854" y="1604"/>
                    <a:pt x="5819" y="1377"/>
                    <a:pt x="5771" y="1250"/>
                  </a:cubicBezTo>
                  <a:lnTo>
                    <a:pt x="6293" y="1110"/>
                  </a:lnTo>
                  <a:close/>
                  <a:moveTo>
                    <a:pt x="3624" y="3404"/>
                  </a:moveTo>
                  <a:cubicBezTo>
                    <a:pt x="3624" y="3985"/>
                    <a:pt x="3624" y="3985"/>
                    <a:pt x="3624" y="3985"/>
                  </a:cubicBezTo>
                  <a:cubicBezTo>
                    <a:pt x="3242" y="4296"/>
                    <a:pt x="2755" y="4483"/>
                    <a:pt x="2226" y="4483"/>
                  </a:cubicBezTo>
                  <a:cubicBezTo>
                    <a:pt x="997" y="4483"/>
                    <a:pt x="0" y="3480"/>
                    <a:pt x="0" y="2242"/>
                  </a:cubicBezTo>
                  <a:cubicBezTo>
                    <a:pt x="0" y="1004"/>
                    <a:pt x="997" y="0"/>
                    <a:pt x="2226" y="0"/>
                  </a:cubicBezTo>
                  <a:cubicBezTo>
                    <a:pt x="2755" y="0"/>
                    <a:pt x="3242" y="187"/>
                    <a:pt x="3624" y="498"/>
                  </a:cubicBezTo>
                  <a:cubicBezTo>
                    <a:pt x="3624" y="1388"/>
                    <a:pt x="3624" y="1388"/>
                    <a:pt x="3624" y="1388"/>
                  </a:cubicBezTo>
                  <a:cubicBezTo>
                    <a:pt x="3599" y="1340"/>
                    <a:pt x="3567" y="1300"/>
                    <a:pt x="3524" y="1263"/>
                  </a:cubicBezTo>
                  <a:cubicBezTo>
                    <a:pt x="3424" y="1175"/>
                    <a:pt x="3258" y="1123"/>
                    <a:pt x="3085" y="1123"/>
                  </a:cubicBezTo>
                  <a:cubicBezTo>
                    <a:pt x="2841" y="1123"/>
                    <a:pt x="2658" y="1206"/>
                    <a:pt x="2454" y="1416"/>
                  </a:cubicBezTo>
                  <a:cubicBezTo>
                    <a:pt x="2428" y="1377"/>
                    <a:pt x="2397" y="1337"/>
                    <a:pt x="2367" y="1307"/>
                  </a:cubicBezTo>
                  <a:cubicBezTo>
                    <a:pt x="2250" y="1184"/>
                    <a:pt x="2097" y="1123"/>
                    <a:pt x="1915" y="1123"/>
                  </a:cubicBezTo>
                  <a:cubicBezTo>
                    <a:pt x="1710" y="1123"/>
                    <a:pt x="1523" y="1201"/>
                    <a:pt x="1371" y="1350"/>
                  </a:cubicBezTo>
                  <a:cubicBezTo>
                    <a:pt x="1349" y="1236"/>
                    <a:pt x="1332" y="1184"/>
                    <a:pt x="1293" y="1123"/>
                  </a:cubicBezTo>
                  <a:cubicBezTo>
                    <a:pt x="767" y="1267"/>
                    <a:pt x="767" y="1267"/>
                    <a:pt x="767" y="1267"/>
                  </a:cubicBezTo>
                  <a:cubicBezTo>
                    <a:pt x="828" y="1377"/>
                    <a:pt x="849" y="1517"/>
                    <a:pt x="849" y="1841"/>
                  </a:cubicBezTo>
                  <a:cubicBezTo>
                    <a:pt x="849" y="3404"/>
                    <a:pt x="849" y="3404"/>
                    <a:pt x="849" y="3404"/>
                  </a:cubicBezTo>
                  <a:cubicBezTo>
                    <a:pt x="1419" y="3404"/>
                    <a:pt x="1419" y="3404"/>
                    <a:pt x="1419" y="3404"/>
                  </a:cubicBezTo>
                  <a:cubicBezTo>
                    <a:pt x="1419" y="1771"/>
                    <a:pt x="1419" y="1771"/>
                    <a:pt x="1419" y="1771"/>
                  </a:cubicBezTo>
                  <a:cubicBezTo>
                    <a:pt x="1545" y="1657"/>
                    <a:pt x="1693" y="1600"/>
                    <a:pt x="1802" y="1600"/>
                  </a:cubicBezTo>
                  <a:cubicBezTo>
                    <a:pt x="1963" y="1600"/>
                    <a:pt x="2002" y="1666"/>
                    <a:pt x="2002" y="1946"/>
                  </a:cubicBezTo>
                  <a:cubicBezTo>
                    <a:pt x="2002" y="3404"/>
                    <a:pt x="2002" y="3404"/>
                    <a:pt x="2002" y="3404"/>
                  </a:cubicBezTo>
                  <a:cubicBezTo>
                    <a:pt x="2554" y="3404"/>
                    <a:pt x="2554" y="3404"/>
                    <a:pt x="2554" y="3404"/>
                  </a:cubicBezTo>
                  <a:cubicBezTo>
                    <a:pt x="2554" y="1793"/>
                    <a:pt x="2554" y="1793"/>
                    <a:pt x="2554" y="1793"/>
                  </a:cubicBezTo>
                  <a:cubicBezTo>
                    <a:pt x="2680" y="1679"/>
                    <a:pt x="2832" y="1605"/>
                    <a:pt x="2941" y="1605"/>
                  </a:cubicBezTo>
                  <a:cubicBezTo>
                    <a:pt x="3093" y="1605"/>
                    <a:pt x="3124" y="1657"/>
                    <a:pt x="3124" y="1924"/>
                  </a:cubicBezTo>
                  <a:cubicBezTo>
                    <a:pt x="3124" y="3404"/>
                    <a:pt x="3124" y="3404"/>
                    <a:pt x="3124" y="3404"/>
                  </a:cubicBezTo>
                  <a:lnTo>
                    <a:pt x="3624" y="3404"/>
                  </a:lnTo>
                  <a:close/>
                  <a:moveTo>
                    <a:pt x="15885" y="6338"/>
                  </a:moveTo>
                  <a:cubicBezTo>
                    <a:pt x="15944" y="6338"/>
                    <a:pt x="15966" y="6380"/>
                    <a:pt x="15966" y="6513"/>
                  </a:cubicBezTo>
                  <a:cubicBezTo>
                    <a:pt x="15795" y="6513"/>
                    <a:pt x="15795" y="6513"/>
                    <a:pt x="15795" y="6513"/>
                  </a:cubicBezTo>
                  <a:cubicBezTo>
                    <a:pt x="15803" y="6379"/>
                    <a:pt x="15830" y="6338"/>
                    <a:pt x="15885" y="6338"/>
                  </a:cubicBezTo>
                  <a:moveTo>
                    <a:pt x="15945" y="6763"/>
                  </a:moveTo>
                  <a:cubicBezTo>
                    <a:pt x="15840" y="6763"/>
                    <a:pt x="15797" y="6712"/>
                    <a:pt x="15794" y="6588"/>
                  </a:cubicBezTo>
                  <a:cubicBezTo>
                    <a:pt x="16128" y="6588"/>
                    <a:pt x="16128" y="6588"/>
                    <a:pt x="16128" y="6588"/>
                  </a:cubicBezTo>
                  <a:cubicBezTo>
                    <a:pt x="16128" y="6541"/>
                    <a:pt x="16128" y="6541"/>
                    <a:pt x="16128" y="6541"/>
                  </a:cubicBezTo>
                  <a:cubicBezTo>
                    <a:pt x="16128" y="6372"/>
                    <a:pt x="16057" y="6270"/>
                    <a:pt x="15885" y="6270"/>
                  </a:cubicBezTo>
                  <a:cubicBezTo>
                    <a:pt x="15726" y="6270"/>
                    <a:pt x="15618" y="6377"/>
                    <a:pt x="15618" y="6562"/>
                  </a:cubicBezTo>
                  <a:cubicBezTo>
                    <a:pt x="15618" y="6749"/>
                    <a:pt x="15718" y="6857"/>
                    <a:pt x="15889" y="6857"/>
                  </a:cubicBezTo>
                  <a:cubicBezTo>
                    <a:pt x="15986" y="6857"/>
                    <a:pt x="16059" y="6827"/>
                    <a:pt x="16118" y="6769"/>
                  </a:cubicBezTo>
                  <a:cubicBezTo>
                    <a:pt x="16091" y="6724"/>
                    <a:pt x="16091" y="6724"/>
                    <a:pt x="16091" y="6724"/>
                  </a:cubicBezTo>
                  <a:cubicBezTo>
                    <a:pt x="16045" y="6749"/>
                    <a:pt x="15992" y="6763"/>
                    <a:pt x="15945" y="6763"/>
                  </a:cubicBezTo>
                  <a:moveTo>
                    <a:pt x="15314" y="6456"/>
                  </a:moveTo>
                  <a:cubicBezTo>
                    <a:pt x="15314" y="6534"/>
                    <a:pt x="15290" y="6566"/>
                    <a:pt x="15239" y="6566"/>
                  </a:cubicBezTo>
                  <a:cubicBezTo>
                    <a:pt x="15193" y="6566"/>
                    <a:pt x="15166" y="6533"/>
                    <a:pt x="15166" y="6453"/>
                  </a:cubicBezTo>
                  <a:cubicBezTo>
                    <a:pt x="15166" y="6369"/>
                    <a:pt x="15192" y="6338"/>
                    <a:pt x="15239" y="6338"/>
                  </a:cubicBezTo>
                  <a:cubicBezTo>
                    <a:pt x="15291" y="6338"/>
                    <a:pt x="15314" y="6368"/>
                    <a:pt x="15314" y="6456"/>
                  </a:cubicBezTo>
                  <a:moveTo>
                    <a:pt x="15585" y="6350"/>
                  </a:moveTo>
                  <a:cubicBezTo>
                    <a:pt x="15528" y="6246"/>
                    <a:pt x="15528" y="6246"/>
                    <a:pt x="15528" y="6246"/>
                  </a:cubicBezTo>
                  <a:cubicBezTo>
                    <a:pt x="15498" y="6274"/>
                    <a:pt x="15455" y="6299"/>
                    <a:pt x="15417" y="6299"/>
                  </a:cubicBezTo>
                  <a:cubicBezTo>
                    <a:pt x="15391" y="6299"/>
                    <a:pt x="15381" y="6296"/>
                    <a:pt x="15354" y="6289"/>
                  </a:cubicBezTo>
                  <a:cubicBezTo>
                    <a:pt x="15302" y="6275"/>
                    <a:pt x="15276" y="6270"/>
                    <a:pt x="15240" y="6270"/>
                  </a:cubicBezTo>
                  <a:cubicBezTo>
                    <a:pt x="15097" y="6270"/>
                    <a:pt x="15004" y="6337"/>
                    <a:pt x="15004" y="6455"/>
                  </a:cubicBezTo>
                  <a:cubicBezTo>
                    <a:pt x="15004" y="6539"/>
                    <a:pt x="15058" y="6598"/>
                    <a:pt x="15148" y="6616"/>
                  </a:cubicBezTo>
                  <a:cubicBezTo>
                    <a:pt x="15073" y="6636"/>
                    <a:pt x="15027" y="6678"/>
                    <a:pt x="15027" y="6733"/>
                  </a:cubicBezTo>
                  <a:cubicBezTo>
                    <a:pt x="15027" y="6781"/>
                    <a:pt x="15050" y="6822"/>
                    <a:pt x="15108" y="6828"/>
                  </a:cubicBezTo>
                  <a:cubicBezTo>
                    <a:pt x="15131" y="6832"/>
                    <a:pt x="15193" y="6835"/>
                    <a:pt x="15232" y="6836"/>
                  </a:cubicBezTo>
                  <a:cubicBezTo>
                    <a:pt x="15347" y="6840"/>
                    <a:pt x="15380" y="6855"/>
                    <a:pt x="15380" y="6910"/>
                  </a:cubicBezTo>
                  <a:cubicBezTo>
                    <a:pt x="15380" y="6963"/>
                    <a:pt x="15346" y="6994"/>
                    <a:pt x="15251" y="6994"/>
                  </a:cubicBezTo>
                  <a:cubicBezTo>
                    <a:pt x="15170" y="6994"/>
                    <a:pt x="15138" y="6972"/>
                    <a:pt x="15138" y="6920"/>
                  </a:cubicBezTo>
                  <a:cubicBezTo>
                    <a:pt x="15138" y="6893"/>
                    <a:pt x="15146" y="6877"/>
                    <a:pt x="15151" y="6867"/>
                  </a:cubicBezTo>
                  <a:cubicBezTo>
                    <a:pt x="15042" y="6868"/>
                    <a:pt x="15042" y="6868"/>
                    <a:pt x="15042" y="6868"/>
                  </a:cubicBezTo>
                  <a:cubicBezTo>
                    <a:pt x="15012" y="6880"/>
                    <a:pt x="14985" y="6907"/>
                    <a:pt x="14985" y="6945"/>
                  </a:cubicBezTo>
                  <a:cubicBezTo>
                    <a:pt x="14985" y="7022"/>
                    <a:pt x="15090" y="7061"/>
                    <a:pt x="15246" y="7061"/>
                  </a:cubicBezTo>
                  <a:cubicBezTo>
                    <a:pt x="15408" y="7061"/>
                    <a:pt x="15527" y="7003"/>
                    <a:pt x="15527" y="6863"/>
                  </a:cubicBezTo>
                  <a:cubicBezTo>
                    <a:pt x="15527" y="6745"/>
                    <a:pt x="15453" y="6708"/>
                    <a:pt x="15313" y="6701"/>
                  </a:cubicBezTo>
                  <a:cubicBezTo>
                    <a:pt x="15207" y="6697"/>
                    <a:pt x="15207" y="6697"/>
                    <a:pt x="15207" y="6697"/>
                  </a:cubicBezTo>
                  <a:cubicBezTo>
                    <a:pt x="15185" y="6695"/>
                    <a:pt x="15176" y="6686"/>
                    <a:pt x="15176" y="6671"/>
                  </a:cubicBezTo>
                  <a:cubicBezTo>
                    <a:pt x="15176" y="6654"/>
                    <a:pt x="15192" y="6642"/>
                    <a:pt x="15215" y="6631"/>
                  </a:cubicBezTo>
                  <a:cubicBezTo>
                    <a:pt x="15223" y="6631"/>
                    <a:pt x="15223" y="6631"/>
                    <a:pt x="15223" y="6631"/>
                  </a:cubicBezTo>
                  <a:cubicBezTo>
                    <a:pt x="15428" y="6631"/>
                    <a:pt x="15473" y="6541"/>
                    <a:pt x="15473" y="6465"/>
                  </a:cubicBezTo>
                  <a:cubicBezTo>
                    <a:pt x="15473" y="6419"/>
                    <a:pt x="15451" y="6387"/>
                    <a:pt x="15422" y="6367"/>
                  </a:cubicBezTo>
                  <a:cubicBezTo>
                    <a:pt x="15448" y="6378"/>
                    <a:pt x="15470" y="6382"/>
                    <a:pt x="15495" y="6382"/>
                  </a:cubicBezTo>
                  <a:cubicBezTo>
                    <a:pt x="15528" y="6382"/>
                    <a:pt x="15556" y="6370"/>
                    <a:pt x="15585" y="6350"/>
                  </a:cubicBezTo>
                  <a:moveTo>
                    <a:pt x="14706" y="6577"/>
                  </a:moveTo>
                  <a:cubicBezTo>
                    <a:pt x="14703" y="6716"/>
                    <a:pt x="14703" y="6716"/>
                    <a:pt x="14703" y="6716"/>
                  </a:cubicBezTo>
                  <a:cubicBezTo>
                    <a:pt x="14683" y="6742"/>
                    <a:pt x="14648" y="6758"/>
                    <a:pt x="14620" y="6758"/>
                  </a:cubicBezTo>
                  <a:cubicBezTo>
                    <a:pt x="14578" y="6758"/>
                    <a:pt x="14554" y="6738"/>
                    <a:pt x="14554" y="6676"/>
                  </a:cubicBezTo>
                  <a:cubicBezTo>
                    <a:pt x="14554" y="6609"/>
                    <a:pt x="14593" y="6577"/>
                    <a:pt x="14668" y="6577"/>
                  </a:cubicBezTo>
                  <a:lnTo>
                    <a:pt x="14706" y="6577"/>
                  </a:lnTo>
                  <a:close/>
                  <a:moveTo>
                    <a:pt x="14868" y="6679"/>
                  </a:moveTo>
                  <a:cubicBezTo>
                    <a:pt x="14868" y="6579"/>
                    <a:pt x="14872" y="6488"/>
                    <a:pt x="14872" y="6455"/>
                  </a:cubicBezTo>
                  <a:cubicBezTo>
                    <a:pt x="14872" y="6326"/>
                    <a:pt x="14784" y="6270"/>
                    <a:pt x="14657" y="6270"/>
                  </a:cubicBezTo>
                  <a:cubicBezTo>
                    <a:pt x="14569" y="6270"/>
                    <a:pt x="14479" y="6298"/>
                    <a:pt x="14421" y="6332"/>
                  </a:cubicBezTo>
                  <a:cubicBezTo>
                    <a:pt x="14421" y="6444"/>
                    <a:pt x="14421" y="6444"/>
                    <a:pt x="14421" y="6444"/>
                  </a:cubicBezTo>
                  <a:cubicBezTo>
                    <a:pt x="14542" y="6444"/>
                    <a:pt x="14542" y="6444"/>
                    <a:pt x="14542" y="6444"/>
                  </a:cubicBezTo>
                  <a:cubicBezTo>
                    <a:pt x="14549" y="6386"/>
                    <a:pt x="14567" y="6344"/>
                    <a:pt x="14629" y="6344"/>
                  </a:cubicBezTo>
                  <a:cubicBezTo>
                    <a:pt x="14688" y="6344"/>
                    <a:pt x="14709" y="6380"/>
                    <a:pt x="14709" y="6465"/>
                  </a:cubicBezTo>
                  <a:cubicBezTo>
                    <a:pt x="14709" y="6515"/>
                    <a:pt x="14709" y="6515"/>
                    <a:pt x="14709" y="6515"/>
                  </a:cubicBezTo>
                  <a:cubicBezTo>
                    <a:pt x="14694" y="6514"/>
                    <a:pt x="14669" y="6513"/>
                    <a:pt x="14656" y="6513"/>
                  </a:cubicBezTo>
                  <a:cubicBezTo>
                    <a:pt x="14483" y="6513"/>
                    <a:pt x="14386" y="6567"/>
                    <a:pt x="14386" y="6697"/>
                  </a:cubicBezTo>
                  <a:cubicBezTo>
                    <a:pt x="14386" y="6810"/>
                    <a:pt x="14463" y="6859"/>
                    <a:pt x="14560" y="6859"/>
                  </a:cubicBezTo>
                  <a:cubicBezTo>
                    <a:pt x="14647" y="6859"/>
                    <a:pt x="14695" y="6813"/>
                    <a:pt x="14713" y="6773"/>
                  </a:cubicBezTo>
                  <a:cubicBezTo>
                    <a:pt x="14722" y="6820"/>
                    <a:pt x="14758" y="6850"/>
                    <a:pt x="14826" y="6850"/>
                  </a:cubicBezTo>
                  <a:cubicBezTo>
                    <a:pt x="14874" y="6850"/>
                    <a:pt x="14915" y="6838"/>
                    <a:pt x="14938" y="6824"/>
                  </a:cubicBezTo>
                  <a:cubicBezTo>
                    <a:pt x="14938" y="6777"/>
                    <a:pt x="14938" y="6777"/>
                    <a:pt x="14938" y="6777"/>
                  </a:cubicBezTo>
                  <a:cubicBezTo>
                    <a:pt x="14880" y="6775"/>
                    <a:pt x="14868" y="6761"/>
                    <a:pt x="14868" y="6679"/>
                  </a:cubicBezTo>
                  <a:moveTo>
                    <a:pt x="14319" y="6285"/>
                  </a:moveTo>
                  <a:cubicBezTo>
                    <a:pt x="14186" y="6285"/>
                    <a:pt x="14186" y="6285"/>
                    <a:pt x="14186" y="6285"/>
                  </a:cubicBezTo>
                  <a:cubicBezTo>
                    <a:pt x="14186" y="6229"/>
                    <a:pt x="14191" y="6163"/>
                    <a:pt x="14196" y="6123"/>
                  </a:cubicBezTo>
                  <a:cubicBezTo>
                    <a:pt x="14082" y="6137"/>
                    <a:pt x="14082" y="6137"/>
                    <a:pt x="14082" y="6137"/>
                  </a:cubicBezTo>
                  <a:cubicBezTo>
                    <a:pt x="14055" y="6179"/>
                    <a:pt x="14038" y="6233"/>
                    <a:pt x="14032" y="6282"/>
                  </a:cubicBezTo>
                  <a:cubicBezTo>
                    <a:pt x="13958" y="6312"/>
                    <a:pt x="13958" y="6312"/>
                    <a:pt x="13958" y="6312"/>
                  </a:cubicBezTo>
                  <a:cubicBezTo>
                    <a:pt x="13958" y="6368"/>
                    <a:pt x="13958" y="6368"/>
                    <a:pt x="13958" y="6368"/>
                  </a:cubicBezTo>
                  <a:cubicBezTo>
                    <a:pt x="14024" y="6368"/>
                    <a:pt x="14024" y="6368"/>
                    <a:pt x="14024" y="6368"/>
                  </a:cubicBezTo>
                  <a:cubicBezTo>
                    <a:pt x="14024" y="6700"/>
                    <a:pt x="14024" y="6700"/>
                    <a:pt x="14024" y="6700"/>
                  </a:cubicBezTo>
                  <a:cubicBezTo>
                    <a:pt x="14024" y="6821"/>
                    <a:pt x="14080" y="6858"/>
                    <a:pt x="14180" y="6858"/>
                  </a:cubicBezTo>
                  <a:cubicBezTo>
                    <a:pt x="14239" y="6858"/>
                    <a:pt x="14287" y="6845"/>
                    <a:pt x="14329" y="6818"/>
                  </a:cubicBezTo>
                  <a:cubicBezTo>
                    <a:pt x="14313" y="6761"/>
                    <a:pt x="14313" y="6761"/>
                    <a:pt x="14313" y="6761"/>
                  </a:cubicBezTo>
                  <a:cubicBezTo>
                    <a:pt x="14287" y="6771"/>
                    <a:pt x="14270" y="6775"/>
                    <a:pt x="14250" y="6775"/>
                  </a:cubicBezTo>
                  <a:cubicBezTo>
                    <a:pt x="14195" y="6775"/>
                    <a:pt x="14187" y="6745"/>
                    <a:pt x="14187" y="6664"/>
                  </a:cubicBezTo>
                  <a:cubicBezTo>
                    <a:pt x="14187" y="6368"/>
                    <a:pt x="14187" y="6368"/>
                    <a:pt x="14187" y="6368"/>
                  </a:cubicBezTo>
                  <a:cubicBezTo>
                    <a:pt x="14301" y="6368"/>
                    <a:pt x="14301" y="6368"/>
                    <a:pt x="14301" y="6368"/>
                  </a:cubicBezTo>
                  <a:lnTo>
                    <a:pt x="14319" y="6285"/>
                  </a:lnTo>
                  <a:close/>
                  <a:moveTo>
                    <a:pt x="13475" y="6844"/>
                  </a:moveTo>
                  <a:cubicBezTo>
                    <a:pt x="13792" y="6844"/>
                    <a:pt x="13792" y="6844"/>
                    <a:pt x="13792" y="6844"/>
                  </a:cubicBezTo>
                  <a:cubicBezTo>
                    <a:pt x="13792" y="6794"/>
                    <a:pt x="13792" y="6794"/>
                    <a:pt x="13792" y="6794"/>
                  </a:cubicBezTo>
                  <a:cubicBezTo>
                    <a:pt x="13718" y="6793"/>
                    <a:pt x="13706" y="6780"/>
                    <a:pt x="13706" y="6717"/>
                  </a:cubicBezTo>
                  <a:cubicBezTo>
                    <a:pt x="13706" y="6546"/>
                    <a:pt x="13706" y="6546"/>
                    <a:pt x="13706" y="6546"/>
                  </a:cubicBezTo>
                  <a:cubicBezTo>
                    <a:pt x="13706" y="6460"/>
                    <a:pt x="13728" y="6434"/>
                    <a:pt x="13811" y="6434"/>
                  </a:cubicBezTo>
                  <a:cubicBezTo>
                    <a:pt x="13838" y="6434"/>
                    <a:pt x="13852" y="6437"/>
                    <a:pt x="13872" y="6443"/>
                  </a:cubicBezTo>
                  <a:cubicBezTo>
                    <a:pt x="13902" y="6277"/>
                    <a:pt x="13902" y="6277"/>
                    <a:pt x="13902" y="6277"/>
                  </a:cubicBezTo>
                  <a:cubicBezTo>
                    <a:pt x="13894" y="6274"/>
                    <a:pt x="13878" y="6270"/>
                    <a:pt x="13861" y="6270"/>
                  </a:cubicBezTo>
                  <a:cubicBezTo>
                    <a:pt x="13801" y="6270"/>
                    <a:pt x="13731" y="6316"/>
                    <a:pt x="13704" y="6411"/>
                  </a:cubicBezTo>
                  <a:cubicBezTo>
                    <a:pt x="13701" y="6340"/>
                    <a:pt x="13680" y="6290"/>
                    <a:pt x="13669" y="6270"/>
                  </a:cubicBezTo>
                  <a:cubicBezTo>
                    <a:pt x="13653" y="6270"/>
                    <a:pt x="13653" y="6270"/>
                    <a:pt x="13653" y="6270"/>
                  </a:cubicBezTo>
                  <a:cubicBezTo>
                    <a:pt x="13476" y="6314"/>
                    <a:pt x="13476" y="6314"/>
                    <a:pt x="13476" y="6314"/>
                  </a:cubicBezTo>
                  <a:cubicBezTo>
                    <a:pt x="13476" y="6363"/>
                    <a:pt x="13476" y="6363"/>
                    <a:pt x="13476" y="6363"/>
                  </a:cubicBezTo>
                  <a:cubicBezTo>
                    <a:pt x="13531" y="6365"/>
                    <a:pt x="13542" y="6376"/>
                    <a:pt x="13542" y="6456"/>
                  </a:cubicBezTo>
                  <a:cubicBezTo>
                    <a:pt x="13542" y="6717"/>
                    <a:pt x="13542" y="6717"/>
                    <a:pt x="13542" y="6717"/>
                  </a:cubicBezTo>
                  <a:cubicBezTo>
                    <a:pt x="13542" y="6780"/>
                    <a:pt x="13530" y="6793"/>
                    <a:pt x="13475" y="6794"/>
                  </a:cubicBezTo>
                  <a:lnTo>
                    <a:pt x="13475" y="6844"/>
                  </a:lnTo>
                  <a:close/>
                  <a:moveTo>
                    <a:pt x="13229" y="6552"/>
                  </a:moveTo>
                  <a:cubicBezTo>
                    <a:pt x="13229" y="6721"/>
                    <a:pt x="13196" y="6790"/>
                    <a:pt x="13130" y="6790"/>
                  </a:cubicBezTo>
                  <a:cubicBezTo>
                    <a:pt x="13049" y="6790"/>
                    <a:pt x="13028" y="6722"/>
                    <a:pt x="13028" y="6568"/>
                  </a:cubicBezTo>
                  <a:cubicBezTo>
                    <a:pt x="13028" y="6394"/>
                    <a:pt x="13058" y="6341"/>
                    <a:pt x="13128" y="6341"/>
                  </a:cubicBezTo>
                  <a:cubicBezTo>
                    <a:pt x="13193" y="6341"/>
                    <a:pt x="13229" y="6392"/>
                    <a:pt x="13229" y="6552"/>
                  </a:cubicBezTo>
                  <a:moveTo>
                    <a:pt x="13406" y="6556"/>
                  </a:moveTo>
                  <a:cubicBezTo>
                    <a:pt x="13406" y="6364"/>
                    <a:pt x="13292" y="6270"/>
                    <a:pt x="13132" y="6270"/>
                  </a:cubicBezTo>
                  <a:cubicBezTo>
                    <a:pt x="12958" y="6270"/>
                    <a:pt x="12849" y="6388"/>
                    <a:pt x="12849" y="6566"/>
                  </a:cubicBezTo>
                  <a:cubicBezTo>
                    <a:pt x="12849" y="6750"/>
                    <a:pt x="12952" y="6858"/>
                    <a:pt x="13124" y="6858"/>
                  </a:cubicBezTo>
                  <a:cubicBezTo>
                    <a:pt x="13277" y="6858"/>
                    <a:pt x="13406" y="6765"/>
                    <a:pt x="13406" y="6556"/>
                  </a:cubicBezTo>
                  <a:moveTo>
                    <a:pt x="12585" y="6579"/>
                  </a:moveTo>
                  <a:cubicBezTo>
                    <a:pt x="12585" y="6732"/>
                    <a:pt x="12541" y="6771"/>
                    <a:pt x="12472" y="6771"/>
                  </a:cubicBezTo>
                  <a:cubicBezTo>
                    <a:pt x="12438" y="6771"/>
                    <a:pt x="12404" y="6759"/>
                    <a:pt x="12380" y="6730"/>
                  </a:cubicBezTo>
                  <a:cubicBezTo>
                    <a:pt x="12380" y="6424"/>
                    <a:pt x="12380" y="6424"/>
                    <a:pt x="12380" y="6424"/>
                  </a:cubicBezTo>
                  <a:cubicBezTo>
                    <a:pt x="12411" y="6392"/>
                    <a:pt x="12445" y="6380"/>
                    <a:pt x="12481" y="6380"/>
                  </a:cubicBezTo>
                  <a:cubicBezTo>
                    <a:pt x="12547" y="6380"/>
                    <a:pt x="12585" y="6424"/>
                    <a:pt x="12585" y="6579"/>
                  </a:cubicBezTo>
                  <a:moveTo>
                    <a:pt x="12374" y="6364"/>
                  </a:moveTo>
                  <a:cubicBezTo>
                    <a:pt x="12369" y="6322"/>
                    <a:pt x="12354" y="6287"/>
                    <a:pt x="12344" y="6270"/>
                  </a:cubicBezTo>
                  <a:cubicBezTo>
                    <a:pt x="12327" y="6270"/>
                    <a:pt x="12327" y="6270"/>
                    <a:pt x="12327" y="6270"/>
                  </a:cubicBezTo>
                  <a:cubicBezTo>
                    <a:pt x="12151" y="6314"/>
                    <a:pt x="12151" y="6314"/>
                    <a:pt x="12151" y="6314"/>
                  </a:cubicBezTo>
                  <a:cubicBezTo>
                    <a:pt x="12151" y="6363"/>
                    <a:pt x="12151" y="6363"/>
                    <a:pt x="12151" y="6363"/>
                  </a:cubicBezTo>
                  <a:cubicBezTo>
                    <a:pt x="12206" y="6365"/>
                    <a:pt x="12217" y="6376"/>
                    <a:pt x="12217" y="6456"/>
                  </a:cubicBezTo>
                  <a:cubicBezTo>
                    <a:pt x="12217" y="6933"/>
                    <a:pt x="12217" y="6933"/>
                    <a:pt x="12217" y="6933"/>
                  </a:cubicBezTo>
                  <a:cubicBezTo>
                    <a:pt x="12217" y="6995"/>
                    <a:pt x="12205" y="7009"/>
                    <a:pt x="12150" y="7010"/>
                  </a:cubicBezTo>
                  <a:cubicBezTo>
                    <a:pt x="12150" y="7059"/>
                    <a:pt x="12150" y="7059"/>
                    <a:pt x="12150" y="7059"/>
                  </a:cubicBezTo>
                  <a:cubicBezTo>
                    <a:pt x="12449" y="7059"/>
                    <a:pt x="12449" y="7059"/>
                    <a:pt x="12449" y="7059"/>
                  </a:cubicBezTo>
                  <a:cubicBezTo>
                    <a:pt x="12449" y="7010"/>
                    <a:pt x="12449" y="7010"/>
                    <a:pt x="12449" y="7010"/>
                  </a:cubicBezTo>
                  <a:cubicBezTo>
                    <a:pt x="12391" y="7009"/>
                    <a:pt x="12380" y="6994"/>
                    <a:pt x="12380" y="6933"/>
                  </a:cubicBezTo>
                  <a:cubicBezTo>
                    <a:pt x="12380" y="6805"/>
                    <a:pt x="12380" y="6805"/>
                    <a:pt x="12380" y="6805"/>
                  </a:cubicBezTo>
                  <a:cubicBezTo>
                    <a:pt x="12411" y="6841"/>
                    <a:pt x="12456" y="6856"/>
                    <a:pt x="12503" y="6856"/>
                  </a:cubicBezTo>
                  <a:cubicBezTo>
                    <a:pt x="12653" y="6856"/>
                    <a:pt x="12758" y="6765"/>
                    <a:pt x="12758" y="6559"/>
                  </a:cubicBezTo>
                  <a:cubicBezTo>
                    <a:pt x="12758" y="6361"/>
                    <a:pt x="12669" y="6271"/>
                    <a:pt x="12538" y="6271"/>
                  </a:cubicBezTo>
                  <a:cubicBezTo>
                    <a:pt x="12463" y="6271"/>
                    <a:pt x="12403" y="6313"/>
                    <a:pt x="12374" y="6364"/>
                  </a:cubicBezTo>
                  <a:moveTo>
                    <a:pt x="11907" y="6579"/>
                  </a:moveTo>
                  <a:cubicBezTo>
                    <a:pt x="11907" y="6732"/>
                    <a:pt x="11863" y="6771"/>
                    <a:pt x="11795" y="6771"/>
                  </a:cubicBezTo>
                  <a:cubicBezTo>
                    <a:pt x="11761" y="6771"/>
                    <a:pt x="11727" y="6759"/>
                    <a:pt x="11702" y="6730"/>
                  </a:cubicBezTo>
                  <a:cubicBezTo>
                    <a:pt x="11702" y="6424"/>
                    <a:pt x="11702" y="6424"/>
                    <a:pt x="11702" y="6424"/>
                  </a:cubicBezTo>
                  <a:cubicBezTo>
                    <a:pt x="11733" y="6392"/>
                    <a:pt x="11767" y="6380"/>
                    <a:pt x="11804" y="6380"/>
                  </a:cubicBezTo>
                  <a:cubicBezTo>
                    <a:pt x="11870" y="6380"/>
                    <a:pt x="11907" y="6424"/>
                    <a:pt x="11907" y="6579"/>
                  </a:cubicBezTo>
                  <a:moveTo>
                    <a:pt x="11696" y="6364"/>
                  </a:moveTo>
                  <a:cubicBezTo>
                    <a:pt x="11691" y="6322"/>
                    <a:pt x="11676" y="6287"/>
                    <a:pt x="11666" y="6270"/>
                  </a:cubicBezTo>
                  <a:cubicBezTo>
                    <a:pt x="11650" y="6270"/>
                    <a:pt x="11650" y="6270"/>
                    <a:pt x="11650" y="6270"/>
                  </a:cubicBezTo>
                  <a:cubicBezTo>
                    <a:pt x="11473" y="6314"/>
                    <a:pt x="11473" y="6314"/>
                    <a:pt x="11473" y="6314"/>
                  </a:cubicBezTo>
                  <a:cubicBezTo>
                    <a:pt x="11473" y="6363"/>
                    <a:pt x="11473" y="6363"/>
                    <a:pt x="11473" y="6363"/>
                  </a:cubicBezTo>
                  <a:cubicBezTo>
                    <a:pt x="11528" y="6365"/>
                    <a:pt x="11539" y="6376"/>
                    <a:pt x="11539" y="6456"/>
                  </a:cubicBezTo>
                  <a:cubicBezTo>
                    <a:pt x="11539" y="6933"/>
                    <a:pt x="11539" y="6933"/>
                    <a:pt x="11539" y="6933"/>
                  </a:cubicBezTo>
                  <a:cubicBezTo>
                    <a:pt x="11539" y="6995"/>
                    <a:pt x="11527" y="7009"/>
                    <a:pt x="11472" y="7010"/>
                  </a:cubicBezTo>
                  <a:cubicBezTo>
                    <a:pt x="11472" y="7059"/>
                    <a:pt x="11472" y="7059"/>
                    <a:pt x="11472" y="7059"/>
                  </a:cubicBezTo>
                  <a:cubicBezTo>
                    <a:pt x="11772" y="7059"/>
                    <a:pt x="11772" y="7059"/>
                    <a:pt x="11772" y="7059"/>
                  </a:cubicBezTo>
                  <a:cubicBezTo>
                    <a:pt x="11772" y="7010"/>
                    <a:pt x="11772" y="7010"/>
                    <a:pt x="11772" y="7010"/>
                  </a:cubicBezTo>
                  <a:cubicBezTo>
                    <a:pt x="11714" y="7009"/>
                    <a:pt x="11702" y="6994"/>
                    <a:pt x="11702" y="6933"/>
                  </a:cubicBezTo>
                  <a:cubicBezTo>
                    <a:pt x="11702" y="6805"/>
                    <a:pt x="11702" y="6805"/>
                    <a:pt x="11702" y="6805"/>
                  </a:cubicBezTo>
                  <a:cubicBezTo>
                    <a:pt x="11733" y="6841"/>
                    <a:pt x="11778" y="6856"/>
                    <a:pt x="11826" y="6856"/>
                  </a:cubicBezTo>
                  <a:cubicBezTo>
                    <a:pt x="11975" y="6856"/>
                    <a:pt x="12080" y="6765"/>
                    <a:pt x="12080" y="6559"/>
                  </a:cubicBezTo>
                  <a:cubicBezTo>
                    <a:pt x="12080" y="6361"/>
                    <a:pt x="11991" y="6271"/>
                    <a:pt x="11861" y="6271"/>
                  </a:cubicBezTo>
                  <a:cubicBezTo>
                    <a:pt x="11785" y="6271"/>
                    <a:pt x="11726" y="6313"/>
                    <a:pt x="11696" y="6364"/>
                  </a:cubicBezTo>
                  <a:moveTo>
                    <a:pt x="11201" y="6577"/>
                  </a:moveTo>
                  <a:cubicBezTo>
                    <a:pt x="11198" y="6716"/>
                    <a:pt x="11198" y="6716"/>
                    <a:pt x="11198" y="6716"/>
                  </a:cubicBezTo>
                  <a:cubicBezTo>
                    <a:pt x="11178" y="6742"/>
                    <a:pt x="11143" y="6758"/>
                    <a:pt x="11114" y="6758"/>
                  </a:cubicBezTo>
                  <a:cubicBezTo>
                    <a:pt x="11072" y="6758"/>
                    <a:pt x="11048" y="6738"/>
                    <a:pt x="11048" y="6676"/>
                  </a:cubicBezTo>
                  <a:cubicBezTo>
                    <a:pt x="11048" y="6609"/>
                    <a:pt x="11088" y="6577"/>
                    <a:pt x="11162" y="6577"/>
                  </a:cubicBezTo>
                  <a:lnTo>
                    <a:pt x="11201" y="6577"/>
                  </a:lnTo>
                  <a:close/>
                  <a:moveTo>
                    <a:pt x="11362" y="6679"/>
                  </a:moveTo>
                  <a:cubicBezTo>
                    <a:pt x="11362" y="6579"/>
                    <a:pt x="11367" y="6488"/>
                    <a:pt x="11367" y="6455"/>
                  </a:cubicBezTo>
                  <a:cubicBezTo>
                    <a:pt x="11367" y="6326"/>
                    <a:pt x="11279" y="6270"/>
                    <a:pt x="11151" y="6270"/>
                  </a:cubicBezTo>
                  <a:cubicBezTo>
                    <a:pt x="11064" y="6270"/>
                    <a:pt x="10973" y="6298"/>
                    <a:pt x="10915" y="6332"/>
                  </a:cubicBezTo>
                  <a:cubicBezTo>
                    <a:pt x="10915" y="6444"/>
                    <a:pt x="10915" y="6444"/>
                    <a:pt x="10915" y="6444"/>
                  </a:cubicBezTo>
                  <a:cubicBezTo>
                    <a:pt x="11036" y="6444"/>
                    <a:pt x="11036" y="6444"/>
                    <a:pt x="11036" y="6444"/>
                  </a:cubicBezTo>
                  <a:cubicBezTo>
                    <a:pt x="11044" y="6386"/>
                    <a:pt x="11061" y="6344"/>
                    <a:pt x="11124" y="6344"/>
                  </a:cubicBezTo>
                  <a:cubicBezTo>
                    <a:pt x="11182" y="6344"/>
                    <a:pt x="11203" y="6380"/>
                    <a:pt x="11203" y="6465"/>
                  </a:cubicBezTo>
                  <a:cubicBezTo>
                    <a:pt x="11203" y="6515"/>
                    <a:pt x="11203" y="6515"/>
                    <a:pt x="11203" y="6515"/>
                  </a:cubicBezTo>
                  <a:cubicBezTo>
                    <a:pt x="11189" y="6514"/>
                    <a:pt x="11164" y="6513"/>
                    <a:pt x="11150" y="6513"/>
                  </a:cubicBezTo>
                  <a:cubicBezTo>
                    <a:pt x="10978" y="6513"/>
                    <a:pt x="10880" y="6567"/>
                    <a:pt x="10880" y="6697"/>
                  </a:cubicBezTo>
                  <a:cubicBezTo>
                    <a:pt x="10880" y="6810"/>
                    <a:pt x="10957" y="6859"/>
                    <a:pt x="11055" y="6859"/>
                  </a:cubicBezTo>
                  <a:cubicBezTo>
                    <a:pt x="11142" y="6859"/>
                    <a:pt x="11190" y="6813"/>
                    <a:pt x="11208" y="6773"/>
                  </a:cubicBezTo>
                  <a:cubicBezTo>
                    <a:pt x="11216" y="6820"/>
                    <a:pt x="11253" y="6850"/>
                    <a:pt x="11321" y="6850"/>
                  </a:cubicBezTo>
                  <a:cubicBezTo>
                    <a:pt x="11369" y="6850"/>
                    <a:pt x="11410" y="6838"/>
                    <a:pt x="11433" y="6824"/>
                  </a:cubicBezTo>
                  <a:cubicBezTo>
                    <a:pt x="11433" y="6777"/>
                    <a:pt x="11433" y="6777"/>
                    <a:pt x="11433" y="6777"/>
                  </a:cubicBezTo>
                  <a:cubicBezTo>
                    <a:pt x="11374" y="6775"/>
                    <a:pt x="11362" y="6761"/>
                    <a:pt x="11362" y="6679"/>
                  </a:cubicBezTo>
                  <a:moveTo>
                    <a:pt x="10411" y="6844"/>
                  </a:moveTo>
                  <a:cubicBezTo>
                    <a:pt x="10728" y="6844"/>
                    <a:pt x="10728" y="6844"/>
                    <a:pt x="10728" y="6844"/>
                  </a:cubicBezTo>
                  <a:cubicBezTo>
                    <a:pt x="10728" y="6794"/>
                    <a:pt x="10728" y="6794"/>
                    <a:pt x="10728" y="6794"/>
                  </a:cubicBezTo>
                  <a:cubicBezTo>
                    <a:pt x="10653" y="6793"/>
                    <a:pt x="10641" y="6780"/>
                    <a:pt x="10641" y="6717"/>
                  </a:cubicBezTo>
                  <a:cubicBezTo>
                    <a:pt x="10641" y="6546"/>
                    <a:pt x="10641" y="6546"/>
                    <a:pt x="10641" y="6546"/>
                  </a:cubicBezTo>
                  <a:cubicBezTo>
                    <a:pt x="10641" y="6460"/>
                    <a:pt x="10663" y="6434"/>
                    <a:pt x="10747" y="6434"/>
                  </a:cubicBezTo>
                  <a:cubicBezTo>
                    <a:pt x="10773" y="6434"/>
                    <a:pt x="10787" y="6437"/>
                    <a:pt x="10807" y="6443"/>
                  </a:cubicBezTo>
                  <a:cubicBezTo>
                    <a:pt x="10838" y="6277"/>
                    <a:pt x="10838" y="6277"/>
                    <a:pt x="10838" y="6277"/>
                  </a:cubicBezTo>
                  <a:cubicBezTo>
                    <a:pt x="10829" y="6274"/>
                    <a:pt x="10814" y="6270"/>
                    <a:pt x="10796" y="6270"/>
                  </a:cubicBezTo>
                  <a:cubicBezTo>
                    <a:pt x="10737" y="6270"/>
                    <a:pt x="10667" y="6316"/>
                    <a:pt x="10639" y="6411"/>
                  </a:cubicBezTo>
                  <a:cubicBezTo>
                    <a:pt x="10637" y="6340"/>
                    <a:pt x="10616" y="6290"/>
                    <a:pt x="10605" y="6270"/>
                  </a:cubicBezTo>
                  <a:cubicBezTo>
                    <a:pt x="10589" y="6270"/>
                    <a:pt x="10589" y="6270"/>
                    <a:pt x="10589" y="6270"/>
                  </a:cubicBezTo>
                  <a:cubicBezTo>
                    <a:pt x="10412" y="6314"/>
                    <a:pt x="10412" y="6314"/>
                    <a:pt x="10412" y="6314"/>
                  </a:cubicBezTo>
                  <a:cubicBezTo>
                    <a:pt x="10412" y="6363"/>
                    <a:pt x="10412" y="6363"/>
                    <a:pt x="10412" y="6363"/>
                  </a:cubicBezTo>
                  <a:cubicBezTo>
                    <a:pt x="10467" y="6365"/>
                    <a:pt x="10478" y="6376"/>
                    <a:pt x="10478" y="6456"/>
                  </a:cubicBezTo>
                  <a:cubicBezTo>
                    <a:pt x="10478" y="6717"/>
                    <a:pt x="10478" y="6717"/>
                    <a:pt x="10478" y="6717"/>
                  </a:cubicBezTo>
                  <a:cubicBezTo>
                    <a:pt x="10478" y="6780"/>
                    <a:pt x="10466" y="6793"/>
                    <a:pt x="10411" y="6794"/>
                  </a:cubicBezTo>
                  <a:lnTo>
                    <a:pt x="10411" y="6844"/>
                  </a:lnTo>
                  <a:close/>
                  <a:moveTo>
                    <a:pt x="10334" y="6285"/>
                  </a:moveTo>
                  <a:cubicBezTo>
                    <a:pt x="10201" y="6285"/>
                    <a:pt x="10201" y="6285"/>
                    <a:pt x="10201" y="6285"/>
                  </a:cubicBezTo>
                  <a:cubicBezTo>
                    <a:pt x="10201" y="6229"/>
                    <a:pt x="10205" y="6163"/>
                    <a:pt x="10211" y="6123"/>
                  </a:cubicBezTo>
                  <a:cubicBezTo>
                    <a:pt x="10096" y="6137"/>
                    <a:pt x="10096" y="6137"/>
                    <a:pt x="10096" y="6137"/>
                  </a:cubicBezTo>
                  <a:cubicBezTo>
                    <a:pt x="10069" y="6179"/>
                    <a:pt x="10052" y="6233"/>
                    <a:pt x="10046" y="6282"/>
                  </a:cubicBezTo>
                  <a:cubicBezTo>
                    <a:pt x="9972" y="6312"/>
                    <a:pt x="9972" y="6312"/>
                    <a:pt x="9972" y="6312"/>
                  </a:cubicBezTo>
                  <a:cubicBezTo>
                    <a:pt x="9972" y="6368"/>
                    <a:pt x="9972" y="6368"/>
                    <a:pt x="9972" y="6368"/>
                  </a:cubicBezTo>
                  <a:cubicBezTo>
                    <a:pt x="10038" y="6368"/>
                    <a:pt x="10038" y="6368"/>
                    <a:pt x="10038" y="6368"/>
                  </a:cubicBezTo>
                  <a:cubicBezTo>
                    <a:pt x="10038" y="6700"/>
                    <a:pt x="10038" y="6700"/>
                    <a:pt x="10038" y="6700"/>
                  </a:cubicBezTo>
                  <a:cubicBezTo>
                    <a:pt x="10038" y="6821"/>
                    <a:pt x="10094" y="6858"/>
                    <a:pt x="10194" y="6858"/>
                  </a:cubicBezTo>
                  <a:cubicBezTo>
                    <a:pt x="10253" y="6858"/>
                    <a:pt x="10302" y="6845"/>
                    <a:pt x="10343" y="6818"/>
                  </a:cubicBezTo>
                  <a:cubicBezTo>
                    <a:pt x="10327" y="6761"/>
                    <a:pt x="10327" y="6761"/>
                    <a:pt x="10327" y="6761"/>
                  </a:cubicBezTo>
                  <a:cubicBezTo>
                    <a:pt x="10302" y="6771"/>
                    <a:pt x="10284" y="6775"/>
                    <a:pt x="10264" y="6775"/>
                  </a:cubicBezTo>
                  <a:cubicBezTo>
                    <a:pt x="10209" y="6775"/>
                    <a:pt x="10202" y="6745"/>
                    <a:pt x="10202" y="6664"/>
                  </a:cubicBezTo>
                  <a:cubicBezTo>
                    <a:pt x="10202" y="6368"/>
                    <a:pt x="10202" y="6368"/>
                    <a:pt x="10202" y="6368"/>
                  </a:cubicBezTo>
                  <a:cubicBezTo>
                    <a:pt x="10315" y="6368"/>
                    <a:pt x="10315" y="6368"/>
                    <a:pt x="10315" y="6368"/>
                  </a:cubicBezTo>
                  <a:lnTo>
                    <a:pt x="10334" y="6285"/>
                  </a:lnTo>
                  <a:close/>
                  <a:moveTo>
                    <a:pt x="9893" y="6315"/>
                  </a:moveTo>
                  <a:cubicBezTo>
                    <a:pt x="9855" y="6290"/>
                    <a:pt x="9800" y="6271"/>
                    <a:pt x="9713" y="6271"/>
                  </a:cubicBezTo>
                  <a:cubicBezTo>
                    <a:pt x="9560" y="6271"/>
                    <a:pt x="9431" y="6376"/>
                    <a:pt x="9431" y="6574"/>
                  </a:cubicBezTo>
                  <a:cubicBezTo>
                    <a:pt x="9431" y="6766"/>
                    <a:pt x="9552" y="6857"/>
                    <a:pt x="9699" y="6857"/>
                  </a:cubicBezTo>
                  <a:cubicBezTo>
                    <a:pt x="9782" y="6857"/>
                    <a:pt x="9857" y="6827"/>
                    <a:pt x="9908" y="6768"/>
                  </a:cubicBezTo>
                  <a:cubicBezTo>
                    <a:pt x="9878" y="6726"/>
                    <a:pt x="9878" y="6726"/>
                    <a:pt x="9878" y="6726"/>
                  </a:cubicBezTo>
                  <a:cubicBezTo>
                    <a:pt x="9832" y="6754"/>
                    <a:pt x="9799" y="6766"/>
                    <a:pt x="9748" y="6766"/>
                  </a:cubicBezTo>
                  <a:cubicBezTo>
                    <a:pt x="9666" y="6766"/>
                    <a:pt x="9600" y="6713"/>
                    <a:pt x="9600" y="6548"/>
                  </a:cubicBezTo>
                  <a:cubicBezTo>
                    <a:pt x="9600" y="6380"/>
                    <a:pt x="9661" y="6339"/>
                    <a:pt x="9713" y="6339"/>
                  </a:cubicBezTo>
                  <a:cubicBezTo>
                    <a:pt x="9758" y="6339"/>
                    <a:pt x="9767" y="6368"/>
                    <a:pt x="9771" y="6436"/>
                  </a:cubicBezTo>
                  <a:cubicBezTo>
                    <a:pt x="9893" y="6436"/>
                    <a:pt x="9893" y="6436"/>
                    <a:pt x="9893" y="6436"/>
                  </a:cubicBezTo>
                  <a:lnTo>
                    <a:pt x="9893" y="6315"/>
                  </a:lnTo>
                  <a:close/>
                  <a:moveTo>
                    <a:pt x="9101" y="6338"/>
                  </a:moveTo>
                  <a:cubicBezTo>
                    <a:pt x="9159" y="6338"/>
                    <a:pt x="9181" y="6380"/>
                    <a:pt x="9181" y="6513"/>
                  </a:cubicBezTo>
                  <a:cubicBezTo>
                    <a:pt x="9011" y="6513"/>
                    <a:pt x="9011" y="6513"/>
                    <a:pt x="9011" y="6513"/>
                  </a:cubicBezTo>
                  <a:cubicBezTo>
                    <a:pt x="9019" y="6379"/>
                    <a:pt x="9046" y="6338"/>
                    <a:pt x="9101" y="6338"/>
                  </a:cubicBezTo>
                  <a:moveTo>
                    <a:pt x="9160" y="6763"/>
                  </a:moveTo>
                  <a:cubicBezTo>
                    <a:pt x="9056" y="6763"/>
                    <a:pt x="9013" y="6712"/>
                    <a:pt x="9010" y="6588"/>
                  </a:cubicBezTo>
                  <a:cubicBezTo>
                    <a:pt x="9344" y="6588"/>
                    <a:pt x="9344" y="6588"/>
                    <a:pt x="9344" y="6588"/>
                  </a:cubicBezTo>
                  <a:cubicBezTo>
                    <a:pt x="9344" y="6541"/>
                    <a:pt x="9344" y="6541"/>
                    <a:pt x="9344" y="6541"/>
                  </a:cubicBezTo>
                  <a:cubicBezTo>
                    <a:pt x="9344" y="6372"/>
                    <a:pt x="9272" y="6270"/>
                    <a:pt x="9101" y="6270"/>
                  </a:cubicBezTo>
                  <a:cubicBezTo>
                    <a:pt x="8942" y="6270"/>
                    <a:pt x="8834" y="6377"/>
                    <a:pt x="8834" y="6562"/>
                  </a:cubicBezTo>
                  <a:cubicBezTo>
                    <a:pt x="8834" y="6749"/>
                    <a:pt x="8934" y="6857"/>
                    <a:pt x="9104" y="6857"/>
                  </a:cubicBezTo>
                  <a:cubicBezTo>
                    <a:pt x="9202" y="6857"/>
                    <a:pt x="9275" y="6827"/>
                    <a:pt x="9334" y="6769"/>
                  </a:cubicBezTo>
                  <a:cubicBezTo>
                    <a:pt x="9306" y="6724"/>
                    <a:pt x="9306" y="6724"/>
                    <a:pt x="9306" y="6724"/>
                  </a:cubicBezTo>
                  <a:cubicBezTo>
                    <a:pt x="9260" y="6749"/>
                    <a:pt x="9208" y="6763"/>
                    <a:pt x="9160" y="6763"/>
                  </a:cubicBezTo>
                  <a:moveTo>
                    <a:pt x="8857" y="6054"/>
                  </a:moveTo>
                  <a:cubicBezTo>
                    <a:pt x="8823" y="6039"/>
                    <a:pt x="8755" y="6030"/>
                    <a:pt x="8711" y="6030"/>
                  </a:cubicBezTo>
                  <a:cubicBezTo>
                    <a:pt x="8584" y="6030"/>
                    <a:pt x="8503" y="6088"/>
                    <a:pt x="8503" y="6204"/>
                  </a:cubicBezTo>
                  <a:cubicBezTo>
                    <a:pt x="8503" y="6285"/>
                    <a:pt x="8503" y="6285"/>
                    <a:pt x="8503" y="6285"/>
                  </a:cubicBezTo>
                  <a:cubicBezTo>
                    <a:pt x="8436" y="6312"/>
                    <a:pt x="8436" y="6312"/>
                    <a:pt x="8436" y="6312"/>
                  </a:cubicBezTo>
                  <a:cubicBezTo>
                    <a:pt x="8436" y="6368"/>
                    <a:pt x="8436" y="6368"/>
                    <a:pt x="8436" y="6368"/>
                  </a:cubicBezTo>
                  <a:cubicBezTo>
                    <a:pt x="8503" y="6368"/>
                    <a:pt x="8503" y="6368"/>
                    <a:pt x="8503" y="6368"/>
                  </a:cubicBezTo>
                  <a:cubicBezTo>
                    <a:pt x="8503" y="6717"/>
                    <a:pt x="8503" y="6717"/>
                    <a:pt x="8503" y="6717"/>
                  </a:cubicBezTo>
                  <a:cubicBezTo>
                    <a:pt x="8503" y="6780"/>
                    <a:pt x="8491" y="6793"/>
                    <a:pt x="8436" y="6794"/>
                  </a:cubicBezTo>
                  <a:cubicBezTo>
                    <a:pt x="8436" y="6844"/>
                    <a:pt x="8436" y="6844"/>
                    <a:pt x="8436" y="6844"/>
                  </a:cubicBezTo>
                  <a:cubicBezTo>
                    <a:pt x="8755" y="6844"/>
                    <a:pt x="8755" y="6844"/>
                    <a:pt x="8755" y="6844"/>
                  </a:cubicBezTo>
                  <a:cubicBezTo>
                    <a:pt x="8755" y="6794"/>
                    <a:pt x="8755" y="6794"/>
                    <a:pt x="8755" y="6794"/>
                  </a:cubicBezTo>
                  <a:cubicBezTo>
                    <a:pt x="8679" y="6793"/>
                    <a:pt x="8667" y="6779"/>
                    <a:pt x="8667" y="6717"/>
                  </a:cubicBezTo>
                  <a:cubicBezTo>
                    <a:pt x="8667" y="6368"/>
                    <a:pt x="8667" y="6368"/>
                    <a:pt x="8667" y="6368"/>
                  </a:cubicBezTo>
                  <a:cubicBezTo>
                    <a:pt x="8781" y="6368"/>
                    <a:pt x="8781" y="6368"/>
                    <a:pt x="8781" y="6368"/>
                  </a:cubicBezTo>
                  <a:cubicBezTo>
                    <a:pt x="8799" y="6285"/>
                    <a:pt x="8799" y="6285"/>
                    <a:pt x="8799" y="6285"/>
                  </a:cubicBezTo>
                  <a:cubicBezTo>
                    <a:pt x="8666" y="6285"/>
                    <a:pt x="8666" y="6285"/>
                    <a:pt x="8666" y="6285"/>
                  </a:cubicBezTo>
                  <a:cubicBezTo>
                    <a:pt x="8666" y="6180"/>
                    <a:pt x="8666" y="6180"/>
                    <a:pt x="8666" y="6180"/>
                  </a:cubicBezTo>
                  <a:cubicBezTo>
                    <a:pt x="8666" y="6127"/>
                    <a:pt x="8682" y="6103"/>
                    <a:pt x="8717" y="6103"/>
                  </a:cubicBezTo>
                  <a:cubicBezTo>
                    <a:pt x="8745" y="6103"/>
                    <a:pt x="8760" y="6120"/>
                    <a:pt x="8761" y="6169"/>
                  </a:cubicBezTo>
                  <a:cubicBezTo>
                    <a:pt x="8857" y="6169"/>
                    <a:pt x="8857" y="6169"/>
                    <a:pt x="8857" y="6169"/>
                  </a:cubicBezTo>
                  <a:lnTo>
                    <a:pt x="8857" y="6054"/>
                  </a:lnTo>
                  <a:close/>
                  <a:moveTo>
                    <a:pt x="8434" y="6054"/>
                  </a:moveTo>
                  <a:cubicBezTo>
                    <a:pt x="8400" y="6039"/>
                    <a:pt x="8332" y="6030"/>
                    <a:pt x="8288" y="6030"/>
                  </a:cubicBezTo>
                  <a:cubicBezTo>
                    <a:pt x="8162" y="6030"/>
                    <a:pt x="8081" y="6088"/>
                    <a:pt x="8081" y="6204"/>
                  </a:cubicBezTo>
                  <a:cubicBezTo>
                    <a:pt x="8081" y="6285"/>
                    <a:pt x="8081" y="6285"/>
                    <a:pt x="8081" y="6285"/>
                  </a:cubicBezTo>
                  <a:cubicBezTo>
                    <a:pt x="8014" y="6312"/>
                    <a:pt x="8014" y="6312"/>
                    <a:pt x="8014" y="6312"/>
                  </a:cubicBezTo>
                  <a:cubicBezTo>
                    <a:pt x="8014" y="6368"/>
                    <a:pt x="8014" y="6368"/>
                    <a:pt x="8014" y="6368"/>
                  </a:cubicBezTo>
                  <a:cubicBezTo>
                    <a:pt x="8081" y="6368"/>
                    <a:pt x="8081" y="6368"/>
                    <a:pt x="8081" y="6368"/>
                  </a:cubicBezTo>
                  <a:cubicBezTo>
                    <a:pt x="8081" y="6717"/>
                    <a:pt x="8081" y="6717"/>
                    <a:pt x="8081" y="6717"/>
                  </a:cubicBezTo>
                  <a:cubicBezTo>
                    <a:pt x="8081" y="6780"/>
                    <a:pt x="8069" y="6793"/>
                    <a:pt x="8014" y="6794"/>
                  </a:cubicBezTo>
                  <a:cubicBezTo>
                    <a:pt x="8014" y="6844"/>
                    <a:pt x="8014" y="6844"/>
                    <a:pt x="8014" y="6844"/>
                  </a:cubicBezTo>
                  <a:cubicBezTo>
                    <a:pt x="8332" y="6844"/>
                    <a:pt x="8332" y="6844"/>
                    <a:pt x="8332" y="6844"/>
                  </a:cubicBezTo>
                  <a:cubicBezTo>
                    <a:pt x="8332" y="6794"/>
                    <a:pt x="8332" y="6794"/>
                    <a:pt x="8332" y="6794"/>
                  </a:cubicBezTo>
                  <a:cubicBezTo>
                    <a:pt x="8256" y="6793"/>
                    <a:pt x="8244" y="6779"/>
                    <a:pt x="8244" y="6717"/>
                  </a:cubicBezTo>
                  <a:cubicBezTo>
                    <a:pt x="8244" y="6368"/>
                    <a:pt x="8244" y="6368"/>
                    <a:pt x="8244" y="6368"/>
                  </a:cubicBezTo>
                  <a:cubicBezTo>
                    <a:pt x="8358" y="6368"/>
                    <a:pt x="8358" y="6368"/>
                    <a:pt x="8358" y="6368"/>
                  </a:cubicBezTo>
                  <a:cubicBezTo>
                    <a:pt x="8376" y="6285"/>
                    <a:pt x="8376" y="6285"/>
                    <a:pt x="8376" y="6285"/>
                  </a:cubicBezTo>
                  <a:cubicBezTo>
                    <a:pt x="8243" y="6285"/>
                    <a:pt x="8243" y="6285"/>
                    <a:pt x="8243" y="6285"/>
                  </a:cubicBezTo>
                  <a:cubicBezTo>
                    <a:pt x="8243" y="6180"/>
                    <a:pt x="8243" y="6180"/>
                    <a:pt x="8243" y="6180"/>
                  </a:cubicBezTo>
                  <a:cubicBezTo>
                    <a:pt x="8243" y="6127"/>
                    <a:pt x="8260" y="6103"/>
                    <a:pt x="8295" y="6103"/>
                  </a:cubicBezTo>
                  <a:cubicBezTo>
                    <a:pt x="8322" y="6103"/>
                    <a:pt x="8338" y="6120"/>
                    <a:pt x="8339" y="6169"/>
                  </a:cubicBezTo>
                  <a:cubicBezTo>
                    <a:pt x="8434" y="6169"/>
                    <a:pt x="8434" y="6169"/>
                    <a:pt x="8434" y="6169"/>
                  </a:cubicBezTo>
                  <a:lnTo>
                    <a:pt x="8434" y="6054"/>
                  </a:lnTo>
                  <a:close/>
                  <a:moveTo>
                    <a:pt x="7697" y="6338"/>
                  </a:moveTo>
                  <a:cubicBezTo>
                    <a:pt x="7756" y="6338"/>
                    <a:pt x="7778" y="6380"/>
                    <a:pt x="7778" y="6513"/>
                  </a:cubicBezTo>
                  <a:cubicBezTo>
                    <a:pt x="7607" y="6513"/>
                    <a:pt x="7607" y="6513"/>
                    <a:pt x="7607" y="6513"/>
                  </a:cubicBezTo>
                  <a:cubicBezTo>
                    <a:pt x="7615" y="6379"/>
                    <a:pt x="7642" y="6338"/>
                    <a:pt x="7697" y="6338"/>
                  </a:cubicBezTo>
                  <a:moveTo>
                    <a:pt x="7757" y="6763"/>
                  </a:moveTo>
                  <a:cubicBezTo>
                    <a:pt x="7652" y="6763"/>
                    <a:pt x="7609" y="6712"/>
                    <a:pt x="7606" y="6588"/>
                  </a:cubicBezTo>
                  <a:cubicBezTo>
                    <a:pt x="7940" y="6588"/>
                    <a:pt x="7940" y="6588"/>
                    <a:pt x="7940" y="6588"/>
                  </a:cubicBezTo>
                  <a:cubicBezTo>
                    <a:pt x="7940" y="6541"/>
                    <a:pt x="7940" y="6541"/>
                    <a:pt x="7940" y="6541"/>
                  </a:cubicBezTo>
                  <a:cubicBezTo>
                    <a:pt x="7940" y="6372"/>
                    <a:pt x="7869" y="6270"/>
                    <a:pt x="7697" y="6270"/>
                  </a:cubicBezTo>
                  <a:cubicBezTo>
                    <a:pt x="7538" y="6270"/>
                    <a:pt x="7430" y="6377"/>
                    <a:pt x="7430" y="6562"/>
                  </a:cubicBezTo>
                  <a:cubicBezTo>
                    <a:pt x="7430" y="6749"/>
                    <a:pt x="7530" y="6857"/>
                    <a:pt x="7701" y="6857"/>
                  </a:cubicBezTo>
                  <a:cubicBezTo>
                    <a:pt x="7798" y="6857"/>
                    <a:pt x="7871" y="6827"/>
                    <a:pt x="7930" y="6769"/>
                  </a:cubicBezTo>
                  <a:cubicBezTo>
                    <a:pt x="7903" y="6724"/>
                    <a:pt x="7903" y="6724"/>
                    <a:pt x="7903" y="6724"/>
                  </a:cubicBezTo>
                  <a:cubicBezTo>
                    <a:pt x="7857" y="6749"/>
                    <a:pt x="7804" y="6763"/>
                    <a:pt x="7757" y="6763"/>
                  </a:cubicBezTo>
                  <a:moveTo>
                    <a:pt x="7301" y="6680"/>
                  </a:moveTo>
                  <a:cubicBezTo>
                    <a:pt x="7301" y="6276"/>
                    <a:pt x="7301" y="6276"/>
                    <a:pt x="7301" y="6276"/>
                  </a:cubicBezTo>
                  <a:cubicBezTo>
                    <a:pt x="7275" y="6276"/>
                    <a:pt x="7275" y="6276"/>
                    <a:pt x="7275" y="6276"/>
                  </a:cubicBezTo>
                  <a:cubicBezTo>
                    <a:pt x="7072" y="6314"/>
                    <a:pt x="7072" y="6314"/>
                    <a:pt x="7072" y="6314"/>
                  </a:cubicBezTo>
                  <a:cubicBezTo>
                    <a:pt x="7072" y="6363"/>
                    <a:pt x="7072" y="6363"/>
                    <a:pt x="7072" y="6363"/>
                  </a:cubicBezTo>
                  <a:cubicBezTo>
                    <a:pt x="7126" y="6365"/>
                    <a:pt x="7138" y="6376"/>
                    <a:pt x="7138" y="6456"/>
                  </a:cubicBezTo>
                  <a:cubicBezTo>
                    <a:pt x="7138" y="6712"/>
                    <a:pt x="7138" y="6712"/>
                    <a:pt x="7138" y="6712"/>
                  </a:cubicBezTo>
                  <a:cubicBezTo>
                    <a:pt x="7105" y="6739"/>
                    <a:pt x="7077" y="6753"/>
                    <a:pt x="7039" y="6753"/>
                  </a:cubicBezTo>
                  <a:cubicBezTo>
                    <a:pt x="6989" y="6753"/>
                    <a:pt x="6969" y="6723"/>
                    <a:pt x="6969" y="6664"/>
                  </a:cubicBezTo>
                  <a:cubicBezTo>
                    <a:pt x="6969" y="6276"/>
                    <a:pt x="6969" y="6276"/>
                    <a:pt x="6969" y="6276"/>
                  </a:cubicBezTo>
                  <a:cubicBezTo>
                    <a:pt x="6943" y="6276"/>
                    <a:pt x="6943" y="6276"/>
                    <a:pt x="6943" y="6276"/>
                  </a:cubicBezTo>
                  <a:cubicBezTo>
                    <a:pt x="6741" y="6314"/>
                    <a:pt x="6741" y="6314"/>
                    <a:pt x="6741" y="6314"/>
                  </a:cubicBezTo>
                  <a:cubicBezTo>
                    <a:pt x="6741" y="6363"/>
                    <a:pt x="6741" y="6363"/>
                    <a:pt x="6741" y="6363"/>
                  </a:cubicBezTo>
                  <a:cubicBezTo>
                    <a:pt x="6795" y="6365"/>
                    <a:pt x="6806" y="6376"/>
                    <a:pt x="6806" y="6456"/>
                  </a:cubicBezTo>
                  <a:cubicBezTo>
                    <a:pt x="6806" y="6702"/>
                    <a:pt x="6806" y="6702"/>
                    <a:pt x="6806" y="6702"/>
                  </a:cubicBezTo>
                  <a:cubicBezTo>
                    <a:pt x="6806" y="6811"/>
                    <a:pt x="6868" y="6858"/>
                    <a:pt x="6963" y="6858"/>
                  </a:cubicBezTo>
                  <a:cubicBezTo>
                    <a:pt x="7046" y="6858"/>
                    <a:pt x="7104" y="6822"/>
                    <a:pt x="7147" y="6769"/>
                  </a:cubicBezTo>
                  <a:cubicBezTo>
                    <a:pt x="7150" y="6811"/>
                    <a:pt x="7166" y="6841"/>
                    <a:pt x="7177" y="6858"/>
                  </a:cubicBezTo>
                  <a:cubicBezTo>
                    <a:pt x="7193" y="6858"/>
                    <a:pt x="7193" y="6858"/>
                    <a:pt x="7193" y="6858"/>
                  </a:cubicBezTo>
                  <a:cubicBezTo>
                    <a:pt x="7369" y="6818"/>
                    <a:pt x="7369" y="6818"/>
                    <a:pt x="7369" y="6818"/>
                  </a:cubicBezTo>
                  <a:cubicBezTo>
                    <a:pt x="7369" y="6773"/>
                    <a:pt x="7369" y="6773"/>
                    <a:pt x="7369" y="6773"/>
                  </a:cubicBezTo>
                  <a:cubicBezTo>
                    <a:pt x="7313" y="6769"/>
                    <a:pt x="7301" y="6760"/>
                    <a:pt x="7301" y="6680"/>
                  </a:cubicBezTo>
                  <a:moveTo>
                    <a:pt x="6438" y="6338"/>
                  </a:moveTo>
                  <a:cubicBezTo>
                    <a:pt x="6497" y="6338"/>
                    <a:pt x="6519" y="6380"/>
                    <a:pt x="6519" y="6513"/>
                  </a:cubicBezTo>
                  <a:cubicBezTo>
                    <a:pt x="6348" y="6513"/>
                    <a:pt x="6348" y="6513"/>
                    <a:pt x="6348" y="6513"/>
                  </a:cubicBezTo>
                  <a:cubicBezTo>
                    <a:pt x="6356" y="6379"/>
                    <a:pt x="6383" y="6338"/>
                    <a:pt x="6438" y="6338"/>
                  </a:cubicBezTo>
                  <a:moveTo>
                    <a:pt x="6498" y="6763"/>
                  </a:moveTo>
                  <a:cubicBezTo>
                    <a:pt x="6393" y="6763"/>
                    <a:pt x="6350" y="6712"/>
                    <a:pt x="6347" y="6588"/>
                  </a:cubicBezTo>
                  <a:cubicBezTo>
                    <a:pt x="6681" y="6588"/>
                    <a:pt x="6681" y="6588"/>
                    <a:pt x="6681" y="6588"/>
                  </a:cubicBezTo>
                  <a:cubicBezTo>
                    <a:pt x="6681" y="6541"/>
                    <a:pt x="6681" y="6541"/>
                    <a:pt x="6681" y="6541"/>
                  </a:cubicBezTo>
                  <a:cubicBezTo>
                    <a:pt x="6681" y="6372"/>
                    <a:pt x="6610" y="6270"/>
                    <a:pt x="6438" y="6270"/>
                  </a:cubicBezTo>
                  <a:cubicBezTo>
                    <a:pt x="6279" y="6270"/>
                    <a:pt x="6171" y="6377"/>
                    <a:pt x="6171" y="6562"/>
                  </a:cubicBezTo>
                  <a:cubicBezTo>
                    <a:pt x="6171" y="6749"/>
                    <a:pt x="6271" y="6857"/>
                    <a:pt x="6442" y="6857"/>
                  </a:cubicBezTo>
                  <a:cubicBezTo>
                    <a:pt x="6539" y="6857"/>
                    <a:pt x="6612" y="6827"/>
                    <a:pt x="6671" y="6769"/>
                  </a:cubicBezTo>
                  <a:cubicBezTo>
                    <a:pt x="6644" y="6724"/>
                    <a:pt x="6644" y="6724"/>
                    <a:pt x="6644" y="6724"/>
                  </a:cubicBezTo>
                  <a:cubicBezTo>
                    <a:pt x="6598" y="6749"/>
                    <a:pt x="6545" y="6763"/>
                    <a:pt x="6498" y="6763"/>
                  </a:cubicBezTo>
                  <a:moveTo>
                    <a:pt x="6044" y="6717"/>
                  </a:moveTo>
                  <a:cubicBezTo>
                    <a:pt x="6044" y="6276"/>
                    <a:pt x="6044" y="6276"/>
                    <a:pt x="6044" y="6276"/>
                  </a:cubicBezTo>
                  <a:cubicBezTo>
                    <a:pt x="6020" y="6276"/>
                    <a:pt x="6020" y="6276"/>
                    <a:pt x="6020" y="6276"/>
                  </a:cubicBezTo>
                  <a:cubicBezTo>
                    <a:pt x="5815" y="6314"/>
                    <a:pt x="5815" y="6314"/>
                    <a:pt x="5815" y="6314"/>
                  </a:cubicBezTo>
                  <a:cubicBezTo>
                    <a:pt x="5815" y="6363"/>
                    <a:pt x="5815" y="6363"/>
                    <a:pt x="5815" y="6363"/>
                  </a:cubicBezTo>
                  <a:cubicBezTo>
                    <a:pt x="5870" y="6365"/>
                    <a:pt x="5881" y="6376"/>
                    <a:pt x="5881" y="6456"/>
                  </a:cubicBezTo>
                  <a:cubicBezTo>
                    <a:pt x="5881" y="6717"/>
                    <a:pt x="5881" y="6717"/>
                    <a:pt x="5881" y="6717"/>
                  </a:cubicBezTo>
                  <a:cubicBezTo>
                    <a:pt x="5881" y="6780"/>
                    <a:pt x="5869" y="6793"/>
                    <a:pt x="5814" y="6794"/>
                  </a:cubicBezTo>
                  <a:cubicBezTo>
                    <a:pt x="5814" y="6844"/>
                    <a:pt x="5814" y="6844"/>
                    <a:pt x="5814" y="6844"/>
                  </a:cubicBezTo>
                  <a:cubicBezTo>
                    <a:pt x="6110" y="6844"/>
                    <a:pt x="6110" y="6844"/>
                    <a:pt x="6110" y="6844"/>
                  </a:cubicBezTo>
                  <a:cubicBezTo>
                    <a:pt x="6110" y="6794"/>
                    <a:pt x="6110" y="6794"/>
                    <a:pt x="6110" y="6794"/>
                  </a:cubicBezTo>
                  <a:cubicBezTo>
                    <a:pt x="6054" y="6793"/>
                    <a:pt x="6044" y="6780"/>
                    <a:pt x="6044" y="6717"/>
                  </a:cubicBezTo>
                  <a:moveTo>
                    <a:pt x="6053" y="6130"/>
                  </a:moveTo>
                  <a:cubicBezTo>
                    <a:pt x="6053" y="6077"/>
                    <a:pt x="6011" y="6034"/>
                    <a:pt x="5958" y="6034"/>
                  </a:cubicBezTo>
                  <a:cubicBezTo>
                    <a:pt x="5903" y="6034"/>
                    <a:pt x="5859" y="6077"/>
                    <a:pt x="5859" y="6130"/>
                  </a:cubicBezTo>
                  <a:cubicBezTo>
                    <a:pt x="5859" y="6184"/>
                    <a:pt x="5903" y="6226"/>
                    <a:pt x="5955" y="6226"/>
                  </a:cubicBezTo>
                  <a:cubicBezTo>
                    <a:pt x="6010" y="6226"/>
                    <a:pt x="6053" y="6184"/>
                    <a:pt x="6053" y="6130"/>
                  </a:cubicBezTo>
                  <a:moveTo>
                    <a:pt x="5670" y="6716"/>
                  </a:moveTo>
                  <a:cubicBezTo>
                    <a:pt x="5670" y="6145"/>
                    <a:pt x="5670" y="6145"/>
                    <a:pt x="5670" y="6145"/>
                  </a:cubicBezTo>
                  <a:cubicBezTo>
                    <a:pt x="5670" y="6095"/>
                    <a:pt x="5662" y="6056"/>
                    <a:pt x="5650" y="6036"/>
                  </a:cubicBezTo>
                  <a:cubicBezTo>
                    <a:pt x="5634" y="6036"/>
                    <a:pt x="5634" y="6036"/>
                    <a:pt x="5634" y="6036"/>
                  </a:cubicBezTo>
                  <a:cubicBezTo>
                    <a:pt x="5435" y="6066"/>
                    <a:pt x="5435" y="6066"/>
                    <a:pt x="5435" y="6066"/>
                  </a:cubicBezTo>
                  <a:cubicBezTo>
                    <a:pt x="5435" y="6115"/>
                    <a:pt x="5435" y="6115"/>
                    <a:pt x="5435" y="6115"/>
                  </a:cubicBezTo>
                  <a:cubicBezTo>
                    <a:pt x="5492" y="6117"/>
                    <a:pt x="5508" y="6128"/>
                    <a:pt x="5508" y="6208"/>
                  </a:cubicBezTo>
                  <a:cubicBezTo>
                    <a:pt x="5508" y="6717"/>
                    <a:pt x="5508" y="6717"/>
                    <a:pt x="5508" y="6717"/>
                  </a:cubicBezTo>
                  <a:cubicBezTo>
                    <a:pt x="5508" y="6780"/>
                    <a:pt x="5496" y="6793"/>
                    <a:pt x="5440" y="6794"/>
                  </a:cubicBezTo>
                  <a:cubicBezTo>
                    <a:pt x="5440" y="6844"/>
                    <a:pt x="5440" y="6844"/>
                    <a:pt x="5440" y="6844"/>
                  </a:cubicBezTo>
                  <a:cubicBezTo>
                    <a:pt x="5738" y="6844"/>
                    <a:pt x="5738" y="6844"/>
                    <a:pt x="5738" y="6844"/>
                  </a:cubicBezTo>
                  <a:cubicBezTo>
                    <a:pt x="5738" y="6794"/>
                    <a:pt x="5738" y="6794"/>
                    <a:pt x="5738" y="6794"/>
                  </a:cubicBezTo>
                  <a:cubicBezTo>
                    <a:pt x="5681" y="6793"/>
                    <a:pt x="5670" y="6779"/>
                    <a:pt x="5670" y="6716"/>
                  </a:cubicBezTo>
                  <a:moveTo>
                    <a:pt x="5301" y="6717"/>
                  </a:moveTo>
                  <a:cubicBezTo>
                    <a:pt x="5301" y="6276"/>
                    <a:pt x="5301" y="6276"/>
                    <a:pt x="5301" y="6276"/>
                  </a:cubicBezTo>
                  <a:cubicBezTo>
                    <a:pt x="5277" y="6276"/>
                    <a:pt x="5277" y="6276"/>
                    <a:pt x="5277" y="6276"/>
                  </a:cubicBezTo>
                  <a:cubicBezTo>
                    <a:pt x="5071" y="6314"/>
                    <a:pt x="5071" y="6314"/>
                    <a:pt x="5071" y="6314"/>
                  </a:cubicBezTo>
                  <a:cubicBezTo>
                    <a:pt x="5071" y="6363"/>
                    <a:pt x="5071" y="6363"/>
                    <a:pt x="5071" y="6363"/>
                  </a:cubicBezTo>
                  <a:cubicBezTo>
                    <a:pt x="5126" y="6365"/>
                    <a:pt x="5137" y="6376"/>
                    <a:pt x="5137" y="6456"/>
                  </a:cubicBezTo>
                  <a:cubicBezTo>
                    <a:pt x="5137" y="6717"/>
                    <a:pt x="5137" y="6717"/>
                    <a:pt x="5137" y="6717"/>
                  </a:cubicBezTo>
                  <a:cubicBezTo>
                    <a:pt x="5137" y="6780"/>
                    <a:pt x="5125" y="6793"/>
                    <a:pt x="5070" y="6794"/>
                  </a:cubicBezTo>
                  <a:cubicBezTo>
                    <a:pt x="5070" y="6844"/>
                    <a:pt x="5070" y="6844"/>
                    <a:pt x="5070" y="6844"/>
                  </a:cubicBezTo>
                  <a:cubicBezTo>
                    <a:pt x="5367" y="6844"/>
                    <a:pt x="5367" y="6844"/>
                    <a:pt x="5367" y="6844"/>
                  </a:cubicBezTo>
                  <a:cubicBezTo>
                    <a:pt x="5367" y="6794"/>
                    <a:pt x="5367" y="6794"/>
                    <a:pt x="5367" y="6794"/>
                  </a:cubicBezTo>
                  <a:cubicBezTo>
                    <a:pt x="5311" y="6793"/>
                    <a:pt x="5301" y="6780"/>
                    <a:pt x="5301" y="6717"/>
                  </a:cubicBezTo>
                  <a:moveTo>
                    <a:pt x="5310" y="6130"/>
                  </a:moveTo>
                  <a:cubicBezTo>
                    <a:pt x="5310" y="6077"/>
                    <a:pt x="5268" y="6034"/>
                    <a:pt x="5214" y="6034"/>
                  </a:cubicBezTo>
                  <a:cubicBezTo>
                    <a:pt x="5159" y="6034"/>
                    <a:pt x="5115" y="6077"/>
                    <a:pt x="5115" y="6130"/>
                  </a:cubicBezTo>
                  <a:cubicBezTo>
                    <a:pt x="5115" y="6184"/>
                    <a:pt x="5159" y="6226"/>
                    <a:pt x="5212" y="6226"/>
                  </a:cubicBezTo>
                  <a:cubicBezTo>
                    <a:pt x="5267" y="6226"/>
                    <a:pt x="5310" y="6184"/>
                    <a:pt x="5310" y="6130"/>
                  </a:cubicBezTo>
                  <a:moveTo>
                    <a:pt x="4601" y="6423"/>
                  </a:moveTo>
                  <a:cubicBezTo>
                    <a:pt x="4629" y="6404"/>
                    <a:pt x="4659" y="6387"/>
                    <a:pt x="4701" y="6387"/>
                  </a:cubicBezTo>
                  <a:cubicBezTo>
                    <a:pt x="4743" y="6387"/>
                    <a:pt x="4767" y="6410"/>
                    <a:pt x="4767" y="6476"/>
                  </a:cubicBezTo>
                  <a:cubicBezTo>
                    <a:pt x="4767" y="6721"/>
                    <a:pt x="4767" y="6721"/>
                    <a:pt x="4767" y="6721"/>
                  </a:cubicBezTo>
                  <a:cubicBezTo>
                    <a:pt x="4767" y="6780"/>
                    <a:pt x="4761" y="6794"/>
                    <a:pt x="4706" y="6794"/>
                  </a:cubicBezTo>
                  <a:cubicBezTo>
                    <a:pt x="4706" y="6844"/>
                    <a:pt x="4706" y="6844"/>
                    <a:pt x="4706" y="6844"/>
                  </a:cubicBezTo>
                  <a:cubicBezTo>
                    <a:pt x="4995" y="6844"/>
                    <a:pt x="4995" y="6844"/>
                    <a:pt x="4995" y="6844"/>
                  </a:cubicBezTo>
                  <a:cubicBezTo>
                    <a:pt x="4995" y="6794"/>
                    <a:pt x="4995" y="6794"/>
                    <a:pt x="4995" y="6794"/>
                  </a:cubicBezTo>
                  <a:cubicBezTo>
                    <a:pt x="4942" y="6793"/>
                    <a:pt x="4930" y="6780"/>
                    <a:pt x="4930" y="6717"/>
                  </a:cubicBezTo>
                  <a:cubicBezTo>
                    <a:pt x="4930" y="6437"/>
                    <a:pt x="4930" y="6437"/>
                    <a:pt x="4930" y="6437"/>
                  </a:cubicBezTo>
                  <a:cubicBezTo>
                    <a:pt x="4930" y="6324"/>
                    <a:pt x="4862" y="6271"/>
                    <a:pt x="4774" y="6271"/>
                  </a:cubicBezTo>
                  <a:cubicBezTo>
                    <a:pt x="4696" y="6271"/>
                    <a:pt x="4635" y="6310"/>
                    <a:pt x="4588" y="6368"/>
                  </a:cubicBezTo>
                  <a:cubicBezTo>
                    <a:pt x="4565" y="6308"/>
                    <a:pt x="4510" y="6271"/>
                    <a:pt x="4446" y="6271"/>
                  </a:cubicBezTo>
                  <a:cubicBezTo>
                    <a:pt x="4366" y="6271"/>
                    <a:pt x="4311" y="6310"/>
                    <a:pt x="4264" y="6366"/>
                  </a:cubicBezTo>
                  <a:cubicBezTo>
                    <a:pt x="4261" y="6325"/>
                    <a:pt x="4243" y="6285"/>
                    <a:pt x="4235" y="6270"/>
                  </a:cubicBezTo>
                  <a:cubicBezTo>
                    <a:pt x="4218" y="6270"/>
                    <a:pt x="4218" y="6270"/>
                    <a:pt x="4218" y="6270"/>
                  </a:cubicBezTo>
                  <a:cubicBezTo>
                    <a:pt x="4041" y="6314"/>
                    <a:pt x="4041" y="6314"/>
                    <a:pt x="4041" y="6314"/>
                  </a:cubicBezTo>
                  <a:cubicBezTo>
                    <a:pt x="4041" y="6363"/>
                    <a:pt x="4041" y="6363"/>
                    <a:pt x="4041" y="6363"/>
                  </a:cubicBezTo>
                  <a:cubicBezTo>
                    <a:pt x="4096" y="6365"/>
                    <a:pt x="4107" y="6376"/>
                    <a:pt x="4107" y="6456"/>
                  </a:cubicBezTo>
                  <a:cubicBezTo>
                    <a:pt x="4107" y="6717"/>
                    <a:pt x="4107" y="6717"/>
                    <a:pt x="4107" y="6717"/>
                  </a:cubicBezTo>
                  <a:cubicBezTo>
                    <a:pt x="4107" y="6780"/>
                    <a:pt x="4095" y="6793"/>
                    <a:pt x="4040" y="6794"/>
                  </a:cubicBezTo>
                  <a:cubicBezTo>
                    <a:pt x="4040" y="6844"/>
                    <a:pt x="4040" y="6844"/>
                    <a:pt x="4040" y="6844"/>
                  </a:cubicBezTo>
                  <a:cubicBezTo>
                    <a:pt x="4331" y="6844"/>
                    <a:pt x="4331" y="6844"/>
                    <a:pt x="4331" y="6844"/>
                  </a:cubicBezTo>
                  <a:cubicBezTo>
                    <a:pt x="4331" y="6794"/>
                    <a:pt x="4331" y="6794"/>
                    <a:pt x="4331" y="6794"/>
                  </a:cubicBezTo>
                  <a:cubicBezTo>
                    <a:pt x="4276" y="6794"/>
                    <a:pt x="4271" y="6780"/>
                    <a:pt x="4271" y="6721"/>
                  </a:cubicBezTo>
                  <a:cubicBezTo>
                    <a:pt x="4271" y="6426"/>
                    <a:pt x="4271" y="6426"/>
                    <a:pt x="4271" y="6426"/>
                  </a:cubicBezTo>
                  <a:cubicBezTo>
                    <a:pt x="4299" y="6405"/>
                    <a:pt x="4329" y="6387"/>
                    <a:pt x="4373" y="6387"/>
                  </a:cubicBezTo>
                  <a:cubicBezTo>
                    <a:pt x="4415" y="6387"/>
                    <a:pt x="4439" y="6410"/>
                    <a:pt x="4439" y="6476"/>
                  </a:cubicBezTo>
                  <a:cubicBezTo>
                    <a:pt x="4439" y="6721"/>
                    <a:pt x="4439" y="6721"/>
                    <a:pt x="4439" y="6721"/>
                  </a:cubicBezTo>
                  <a:cubicBezTo>
                    <a:pt x="4439" y="6780"/>
                    <a:pt x="4432" y="6794"/>
                    <a:pt x="4377" y="6794"/>
                  </a:cubicBezTo>
                  <a:cubicBezTo>
                    <a:pt x="4377" y="6844"/>
                    <a:pt x="4377" y="6844"/>
                    <a:pt x="4377" y="6844"/>
                  </a:cubicBezTo>
                  <a:cubicBezTo>
                    <a:pt x="4662" y="6844"/>
                    <a:pt x="4662" y="6844"/>
                    <a:pt x="4662" y="6844"/>
                  </a:cubicBezTo>
                  <a:cubicBezTo>
                    <a:pt x="4662" y="6794"/>
                    <a:pt x="4662" y="6794"/>
                    <a:pt x="4662" y="6794"/>
                  </a:cubicBezTo>
                  <a:cubicBezTo>
                    <a:pt x="4609" y="6793"/>
                    <a:pt x="4601" y="6780"/>
                    <a:pt x="4601" y="6721"/>
                  </a:cubicBezTo>
                  <a:lnTo>
                    <a:pt x="4601" y="6423"/>
                  </a:lnTo>
                  <a:close/>
                  <a:moveTo>
                    <a:pt x="12369" y="5005"/>
                  </a:moveTo>
                  <a:cubicBezTo>
                    <a:pt x="12129" y="5005"/>
                    <a:pt x="12129" y="5005"/>
                    <a:pt x="12129" y="5005"/>
                  </a:cubicBezTo>
                  <a:cubicBezTo>
                    <a:pt x="12133" y="4897"/>
                    <a:pt x="12175" y="4842"/>
                    <a:pt x="12250" y="4842"/>
                  </a:cubicBezTo>
                  <a:cubicBezTo>
                    <a:pt x="12290" y="4842"/>
                    <a:pt x="12327" y="4860"/>
                    <a:pt x="12345" y="4889"/>
                  </a:cubicBezTo>
                  <a:cubicBezTo>
                    <a:pt x="12360" y="4914"/>
                    <a:pt x="12368" y="4949"/>
                    <a:pt x="12369" y="5005"/>
                  </a:cubicBezTo>
                  <a:moveTo>
                    <a:pt x="12456" y="5067"/>
                  </a:moveTo>
                  <a:cubicBezTo>
                    <a:pt x="12456" y="5056"/>
                    <a:pt x="12456" y="5056"/>
                    <a:pt x="12456" y="5056"/>
                  </a:cubicBezTo>
                  <a:cubicBezTo>
                    <a:pt x="12456" y="4931"/>
                    <a:pt x="12441" y="4881"/>
                    <a:pt x="12396" y="4835"/>
                  </a:cubicBezTo>
                  <a:cubicBezTo>
                    <a:pt x="12360" y="4798"/>
                    <a:pt x="12311" y="4779"/>
                    <a:pt x="12254" y="4779"/>
                  </a:cubicBezTo>
                  <a:cubicBezTo>
                    <a:pt x="12191" y="4779"/>
                    <a:pt x="12140" y="4802"/>
                    <a:pt x="12098" y="4851"/>
                  </a:cubicBezTo>
                  <a:cubicBezTo>
                    <a:pt x="12054" y="4903"/>
                    <a:pt x="12035" y="4960"/>
                    <a:pt x="12035" y="5048"/>
                  </a:cubicBezTo>
                  <a:cubicBezTo>
                    <a:pt x="12035" y="5222"/>
                    <a:pt x="12122" y="5327"/>
                    <a:pt x="12267" y="5327"/>
                  </a:cubicBezTo>
                  <a:cubicBezTo>
                    <a:pt x="12334" y="5327"/>
                    <a:pt x="12397" y="5304"/>
                    <a:pt x="12443" y="5262"/>
                  </a:cubicBezTo>
                  <a:cubicBezTo>
                    <a:pt x="12412" y="5209"/>
                    <a:pt x="12412" y="5209"/>
                    <a:pt x="12412" y="5209"/>
                  </a:cubicBezTo>
                  <a:cubicBezTo>
                    <a:pt x="12375" y="5243"/>
                    <a:pt x="12334" y="5259"/>
                    <a:pt x="12284" y="5259"/>
                  </a:cubicBezTo>
                  <a:cubicBezTo>
                    <a:pt x="12231" y="5259"/>
                    <a:pt x="12183" y="5240"/>
                    <a:pt x="12153" y="5195"/>
                  </a:cubicBezTo>
                  <a:cubicBezTo>
                    <a:pt x="12136" y="5167"/>
                    <a:pt x="12129" y="5129"/>
                    <a:pt x="12129" y="5080"/>
                  </a:cubicBezTo>
                  <a:cubicBezTo>
                    <a:pt x="12129" y="5067"/>
                    <a:pt x="12129" y="5067"/>
                    <a:pt x="12129" y="5067"/>
                  </a:cubicBezTo>
                  <a:lnTo>
                    <a:pt x="12456" y="5067"/>
                  </a:lnTo>
                  <a:close/>
                  <a:moveTo>
                    <a:pt x="11802" y="5182"/>
                  </a:moveTo>
                  <a:cubicBezTo>
                    <a:pt x="11802" y="5182"/>
                    <a:pt x="11793" y="5204"/>
                    <a:pt x="11771" y="5220"/>
                  </a:cubicBezTo>
                  <a:cubicBezTo>
                    <a:pt x="11737" y="5244"/>
                    <a:pt x="11713" y="5253"/>
                    <a:pt x="11670" y="5253"/>
                  </a:cubicBezTo>
                  <a:cubicBezTo>
                    <a:pt x="11621" y="5253"/>
                    <a:pt x="11589" y="5236"/>
                    <a:pt x="11565" y="5192"/>
                  </a:cubicBezTo>
                  <a:cubicBezTo>
                    <a:pt x="11548" y="5162"/>
                    <a:pt x="11544" y="5117"/>
                    <a:pt x="11544" y="5056"/>
                  </a:cubicBezTo>
                  <a:cubicBezTo>
                    <a:pt x="11544" y="4982"/>
                    <a:pt x="11552" y="4944"/>
                    <a:pt x="11577" y="4904"/>
                  </a:cubicBezTo>
                  <a:cubicBezTo>
                    <a:pt x="11599" y="4869"/>
                    <a:pt x="11634" y="4850"/>
                    <a:pt x="11675" y="4850"/>
                  </a:cubicBezTo>
                  <a:cubicBezTo>
                    <a:pt x="11737" y="4850"/>
                    <a:pt x="11776" y="4868"/>
                    <a:pt x="11802" y="4904"/>
                  </a:cubicBezTo>
                  <a:lnTo>
                    <a:pt x="11802" y="5182"/>
                  </a:lnTo>
                  <a:close/>
                  <a:moveTo>
                    <a:pt x="11901" y="5315"/>
                  </a:moveTo>
                  <a:cubicBezTo>
                    <a:pt x="11889" y="5285"/>
                    <a:pt x="11885" y="5237"/>
                    <a:pt x="11885" y="5146"/>
                  </a:cubicBezTo>
                  <a:cubicBezTo>
                    <a:pt x="11885" y="4562"/>
                    <a:pt x="11885" y="4562"/>
                    <a:pt x="11885" y="4562"/>
                  </a:cubicBezTo>
                  <a:cubicBezTo>
                    <a:pt x="11803" y="4548"/>
                    <a:pt x="11803" y="4548"/>
                    <a:pt x="11803" y="4548"/>
                  </a:cubicBezTo>
                  <a:cubicBezTo>
                    <a:pt x="11803" y="4768"/>
                    <a:pt x="11803" y="4768"/>
                    <a:pt x="11803" y="4768"/>
                  </a:cubicBezTo>
                  <a:cubicBezTo>
                    <a:pt x="11803" y="4806"/>
                    <a:pt x="11804" y="4849"/>
                    <a:pt x="11804" y="4849"/>
                  </a:cubicBezTo>
                  <a:cubicBezTo>
                    <a:pt x="11773" y="4807"/>
                    <a:pt x="11721" y="4783"/>
                    <a:pt x="11662" y="4783"/>
                  </a:cubicBezTo>
                  <a:cubicBezTo>
                    <a:pt x="11625" y="4783"/>
                    <a:pt x="11595" y="4792"/>
                    <a:pt x="11562" y="4815"/>
                  </a:cubicBezTo>
                  <a:cubicBezTo>
                    <a:pt x="11490" y="4865"/>
                    <a:pt x="11453" y="4947"/>
                    <a:pt x="11453" y="5058"/>
                  </a:cubicBezTo>
                  <a:cubicBezTo>
                    <a:pt x="11453" y="5225"/>
                    <a:pt x="11531" y="5323"/>
                    <a:pt x="11667" y="5323"/>
                  </a:cubicBezTo>
                  <a:cubicBezTo>
                    <a:pt x="11728" y="5323"/>
                    <a:pt x="11768" y="5305"/>
                    <a:pt x="11805" y="5262"/>
                  </a:cubicBezTo>
                  <a:cubicBezTo>
                    <a:pt x="11806" y="5289"/>
                    <a:pt x="11817" y="5315"/>
                    <a:pt x="11817" y="5315"/>
                  </a:cubicBezTo>
                  <a:lnTo>
                    <a:pt x="11901" y="5315"/>
                  </a:lnTo>
                  <a:close/>
                  <a:moveTo>
                    <a:pt x="11121" y="4782"/>
                  </a:moveTo>
                  <a:cubicBezTo>
                    <a:pt x="11121" y="4782"/>
                    <a:pt x="11107" y="4776"/>
                    <a:pt x="11093" y="4776"/>
                  </a:cubicBezTo>
                  <a:cubicBezTo>
                    <a:pt x="11039" y="4776"/>
                    <a:pt x="10984" y="4810"/>
                    <a:pt x="10946" y="4863"/>
                  </a:cubicBezTo>
                  <a:cubicBezTo>
                    <a:pt x="10949" y="4819"/>
                    <a:pt x="10929" y="4779"/>
                    <a:pt x="10929" y="4779"/>
                  </a:cubicBezTo>
                  <a:cubicBezTo>
                    <a:pt x="10847" y="4801"/>
                    <a:pt x="10847" y="4801"/>
                    <a:pt x="10847" y="4801"/>
                  </a:cubicBezTo>
                  <a:cubicBezTo>
                    <a:pt x="10847" y="4801"/>
                    <a:pt x="10865" y="4835"/>
                    <a:pt x="10865" y="4912"/>
                  </a:cubicBezTo>
                  <a:cubicBezTo>
                    <a:pt x="10865" y="5315"/>
                    <a:pt x="10865" y="5315"/>
                    <a:pt x="10865" y="5315"/>
                  </a:cubicBezTo>
                  <a:cubicBezTo>
                    <a:pt x="10947" y="5315"/>
                    <a:pt x="10947" y="5315"/>
                    <a:pt x="10947" y="5315"/>
                  </a:cubicBezTo>
                  <a:cubicBezTo>
                    <a:pt x="10947" y="4988"/>
                    <a:pt x="10947" y="4988"/>
                    <a:pt x="10947" y="4988"/>
                  </a:cubicBezTo>
                  <a:cubicBezTo>
                    <a:pt x="10947" y="4944"/>
                    <a:pt x="10953" y="4929"/>
                    <a:pt x="10977" y="4904"/>
                  </a:cubicBezTo>
                  <a:cubicBezTo>
                    <a:pt x="11001" y="4880"/>
                    <a:pt x="11033" y="4867"/>
                    <a:pt x="11064" y="4867"/>
                  </a:cubicBezTo>
                  <a:cubicBezTo>
                    <a:pt x="11073" y="4867"/>
                    <a:pt x="11082" y="4869"/>
                    <a:pt x="11088" y="4871"/>
                  </a:cubicBezTo>
                  <a:lnTo>
                    <a:pt x="11121" y="4782"/>
                  </a:lnTo>
                  <a:close/>
                  <a:moveTo>
                    <a:pt x="10624" y="5068"/>
                  </a:moveTo>
                  <a:cubicBezTo>
                    <a:pt x="10624" y="5120"/>
                    <a:pt x="10619" y="5149"/>
                    <a:pt x="10608" y="5182"/>
                  </a:cubicBezTo>
                  <a:cubicBezTo>
                    <a:pt x="10590" y="5232"/>
                    <a:pt x="10549" y="5261"/>
                    <a:pt x="10494" y="5261"/>
                  </a:cubicBezTo>
                  <a:cubicBezTo>
                    <a:pt x="10449" y="5261"/>
                    <a:pt x="10407" y="5240"/>
                    <a:pt x="10388" y="5208"/>
                  </a:cubicBezTo>
                  <a:cubicBezTo>
                    <a:pt x="10368" y="5176"/>
                    <a:pt x="10355" y="5110"/>
                    <a:pt x="10355" y="5037"/>
                  </a:cubicBezTo>
                  <a:cubicBezTo>
                    <a:pt x="10355" y="4975"/>
                    <a:pt x="10364" y="4933"/>
                    <a:pt x="10381" y="4900"/>
                  </a:cubicBezTo>
                  <a:cubicBezTo>
                    <a:pt x="10399" y="4866"/>
                    <a:pt x="10442" y="4844"/>
                    <a:pt x="10488" y="4844"/>
                  </a:cubicBezTo>
                  <a:cubicBezTo>
                    <a:pt x="10531" y="4844"/>
                    <a:pt x="10577" y="4865"/>
                    <a:pt x="10599" y="4911"/>
                  </a:cubicBezTo>
                  <a:cubicBezTo>
                    <a:pt x="10616" y="4945"/>
                    <a:pt x="10624" y="4995"/>
                    <a:pt x="10624" y="5068"/>
                  </a:cubicBezTo>
                  <a:moveTo>
                    <a:pt x="10717" y="5062"/>
                  </a:moveTo>
                  <a:cubicBezTo>
                    <a:pt x="10717" y="4977"/>
                    <a:pt x="10701" y="4915"/>
                    <a:pt x="10669" y="4868"/>
                  </a:cubicBezTo>
                  <a:cubicBezTo>
                    <a:pt x="10633" y="4816"/>
                    <a:pt x="10576" y="4776"/>
                    <a:pt x="10489" y="4776"/>
                  </a:cubicBezTo>
                  <a:cubicBezTo>
                    <a:pt x="10351" y="4776"/>
                    <a:pt x="10266" y="4880"/>
                    <a:pt x="10266" y="5051"/>
                  </a:cubicBezTo>
                  <a:cubicBezTo>
                    <a:pt x="10266" y="5223"/>
                    <a:pt x="10348" y="5329"/>
                    <a:pt x="10492" y="5329"/>
                  </a:cubicBezTo>
                  <a:cubicBezTo>
                    <a:pt x="10624" y="5329"/>
                    <a:pt x="10717" y="5237"/>
                    <a:pt x="10717" y="5062"/>
                  </a:cubicBezTo>
                  <a:moveTo>
                    <a:pt x="10052" y="5068"/>
                  </a:moveTo>
                  <a:cubicBezTo>
                    <a:pt x="10052" y="5120"/>
                    <a:pt x="10048" y="5149"/>
                    <a:pt x="10037" y="5182"/>
                  </a:cubicBezTo>
                  <a:cubicBezTo>
                    <a:pt x="10019" y="5232"/>
                    <a:pt x="9978" y="5261"/>
                    <a:pt x="9923" y="5261"/>
                  </a:cubicBezTo>
                  <a:cubicBezTo>
                    <a:pt x="9878" y="5261"/>
                    <a:pt x="9836" y="5240"/>
                    <a:pt x="9817" y="5208"/>
                  </a:cubicBezTo>
                  <a:cubicBezTo>
                    <a:pt x="9797" y="5176"/>
                    <a:pt x="9784" y="5110"/>
                    <a:pt x="9784" y="5037"/>
                  </a:cubicBezTo>
                  <a:cubicBezTo>
                    <a:pt x="9784" y="4975"/>
                    <a:pt x="9793" y="4933"/>
                    <a:pt x="9810" y="4900"/>
                  </a:cubicBezTo>
                  <a:cubicBezTo>
                    <a:pt x="9827" y="4866"/>
                    <a:pt x="9871" y="4844"/>
                    <a:pt x="9917" y="4844"/>
                  </a:cubicBezTo>
                  <a:cubicBezTo>
                    <a:pt x="9960" y="4844"/>
                    <a:pt x="10006" y="4865"/>
                    <a:pt x="10028" y="4911"/>
                  </a:cubicBezTo>
                  <a:cubicBezTo>
                    <a:pt x="10045" y="4945"/>
                    <a:pt x="10052" y="4995"/>
                    <a:pt x="10052" y="5068"/>
                  </a:cubicBezTo>
                  <a:moveTo>
                    <a:pt x="10146" y="5062"/>
                  </a:moveTo>
                  <a:cubicBezTo>
                    <a:pt x="10146" y="4977"/>
                    <a:pt x="10130" y="4915"/>
                    <a:pt x="10098" y="4868"/>
                  </a:cubicBezTo>
                  <a:cubicBezTo>
                    <a:pt x="10062" y="4816"/>
                    <a:pt x="10005" y="4776"/>
                    <a:pt x="9918" y="4776"/>
                  </a:cubicBezTo>
                  <a:cubicBezTo>
                    <a:pt x="9780" y="4776"/>
                    <a:pt x="9695" y="4880"/>
                    <a:pt x="9695" y="5051"/>
                  </a:cubicBezTo>
                  <a:cubicBezTo>
                    <a:pt x="9695" y="5223"/>
                    <a:pt x="9777" y="5329"/>
                    <a:pt x="9921" y="5329"/>
                  </a:cubicBezTo>
                  <a:cubicBezTo>
                    <a:pt x="10052" y="5329"/>
                    <a:pt x="10146" y="5237"/>
                    <a:pt x="10146" y="5062"/>
                  </a:cubicBezTo>
                  <a:moveTo>
                    <a:pt x="9629" y="4792"/>
                  </a:moveTo>
                  <a:cubicBezTo>
                    <a:pt x="9541" y="4792"/>
                    <a:pt x="9541" y="4792"/>
                    <a:pt x="9541" y="4792"/>
                  </a:cubicBezTo>
                  <a:cubicBezTo>
                    <a:pt x="9422" y="5140"/>
                    <a:pt x="9422" y="5140"/>
                    <a:pt x="9422" y="5140"/>
                  </a:cubicBezTo>
                  <a:cubicBezTo>
                    <a:pt x="9405" y="5187"/>
                    <a:pt x="9396" y="5228"/>
                    <a:pt x="9396" y="5228"/>
                  </a:cubicBezTo>
                  <a:cubicBezTo>
                    <a:pt x="9394" y="5228"/>
                    <a:pt x="9394" y="5228"/>
                    <a:pt x="9394" y="5228"/>
                  </a:cubicBezTo>
                  <a:cubicBezTo>
                    <a:pt x="9394" y="5228"/>
                    <a:pt x="9384" y="5182"/>
                    <a:pt x="9369" y="5139"/>
                  </a:cubicBezTo>
                  <a:cubicBezTo>
                    <a:pt x="9247" y="4779"/>
                    <a:pt x="9247" y="4779"/>
                    <a:pt x="9247" y="4779"/>
                  </a:cubicBezTo>
                  <a:cubicBezTo>
                    <a:pt x="9163" y="4796"/>
                    <a:pt x="9163" y="4796"/>
                    <a:pt x="9163" y="4796"/>
                  </a:cubicBezTo>
                  <a:cubicBezTo>
                    <a:pt x="9351" y="5321"/>
                    <a:pt x="9351" y="5321"/>
                    <a:pt x="9351" y="5321"/>
                  </a:cubicBezTo>
                  <a:cubicBezTo>
                    <a:pt x="9432" y="5321"/>
                    <a:pt x="9432" y="5321"/>
                    <a:pt x="9432" y="5321"/>
                  </a:cubicBezTo>
                  <a:lnTo>
                    <a:pt x="9629" y="4792"/>
                  </a:lnTo>
                  <a:close/>
                  <a:moveTo>
                    <a:pt x="8723" y="5005"/>
                  </a:moveTo>
                  <a:cubicBezTo>
                    <a:pt x="8483" y="5005"/>
                    <a:pt x="8483" y="5005"/>
                    <a:pt x="8483" y="5005"/>
                  </a:cubicBezTo>
                  <a:cubicBezTo>
                    <a:pt x="8487" y="4897"/>
                    <a:pt x="8530" y="4842"/>
                    <a:pt x="8604" y="4842"/>
                  </a:cubicBezTo>
                  <a:cubicBezTo>
                    <a:pt x="8644" y="4842"/>
                    <a:pt x="8681" y="4860"/>
                    <a:pt x="8699" y="4889"/>
                  </a:cubicBezTo>
                  <a:cubicBezTo>
                    <a:pt x="8714" y="4914"/>
                    <a:pt x="8722" y="4949"/>
                    <a:pt x="8723" y="5005"/>
                  </a:cubicBezTo>
                  <a:moveTo>
                    <a:pt x="8810" y="5067"/>
                  </a:moveTo>
                  <a:cubicBezTo>
                    <a:pt x="8810" y="5056"/>
                    <a:pt x="8810" y="5056"/>
                    <a:pt x="8810" y="5056"/>
                  </a:cubicBezTo>
                  <a:cubicBezTo>
                    <a:pt x="8810" y="4931"/>
                    <a:pt x="8795" y="4881"/>
                    <a:pt x="8750" y="4835"/>
                  </a:cubicBezTo>
                  <a:cubicBezTo>
                    <a:pt x="8714" y="4798"/>
                    <a:pt x="8665" y="4779"/>
                    <a:pt x="8608" y="4779"/>
                  </a:cubicBezTo>
                  <a:cubicBezTo>
                    <a:pt x="8545" y="4779"/>
                    <a:pt x="8494" y="4802"/>
                    <a:pt x="8452" y="4851"/>
                  </a:cubicBezTo>
                  <a:cubicBezTo>
                    <a:pt x="8408" y="4903"/>
                    <a:pt x="8389" y="4960"/>
                    <a:pt x="8389" y="5048"/>
                  </a:cubicBezTo>
                  <a:cubicBezTo>
                    <a:pt x="8389" y="5222"/>
                    <a:pt x="8476" y="5327"/>
                    <a:pt x="8621" y="5327"/>
                  </a:cubicBezTo>
                  <a:cubicBezTo>
                    <a:pt x="8688" y="5327"/>
                    <a:pt x="8751" y="5304"/>
                    <a:pt x="8797" y="5262"/>
                  </a:cubicBezTo>
                  <a:cubicBezTo>
                    <a:pt x="8766" y="5209"/>
                    <a:pt x="8766" y="5209"/>
                    <a:pt x="8766" y="5209"/>
                  </a:cubicBezTo>
                  <a:cubicBezTo>
                    <a:pt x="8729" y="5243"/>
                    <a:pt x="8688" y="5259"/>
                    <a:pt x="8638" y="5259"/>
                  </a:cubicBezTo>
                  <a:cubicBezTo>
                    <a:pt x="8585" y="5259"/>
                    <a:pt x="8537" y="5240"/>
                    <a:pt x="8507" y="5195"/>
                  </a:cubicBezTo>
                  <a:cubicBezTo>
                    <a:pt x="8490" y="5167"/>
                    <a:pt x="8483" y="5129"/>
                    <a:pt x="8483" y="5080"/>
                  </a:cubicBezTo>
                  <a:cubicBezTo>
                    <a:pt x="8483" y="5067"/>
                    <a:pt x="8483" y="5067"/>
                    <a:pt x="8483" y="5067"/>
                  </a:cubicBezTo>
                  <a:lnTo>
                    <a:pt x="8810" y="5067"/>
                  </a:lnTo>
                  <a:close/>
                  <a:moveTo>
                    <a:pt x="8241" y="5315"/>
                  </a:moveTo>
                  <a:cubicBezTo>
                    <a:pt x="8241" y="4780"/>
                    <a:pt x="8241" y="4780"/>
                    <a:pt x="8241" y="4780"/>
                  </a:cubicBezTo>
                  <a:cubicBezTo>
                    <a:pt x="8156" y="4794"/>
                    <a:pt x="8156" y="4794"/>
                    <a:pt x="8156" y="4794"/>
                  </a:cubicBezTo>
                  <a:cubicBezTo>
                    <a:pt x="8156" y="5315"/>
                    <a:pt x="8156" y="5315"/>
                    <a:pt x="8156" y="5315"/>
                  </a:cubicBezTo>
                  <a:lnTo>
                    <a:pt x="8241" y="5315"/>
                  </a:lnTo>
                  <a:close/>
                  <a:moveTo>
                    <a:pt x="8264" y="4630"/>
                  </a:moveTo>
                  <a:cubicBezTo>
                    <a:pt x="8264" y="4595"/>
                    <a:pt x="8236" y="4566"/>
                    <a:pt x="8200" y="4566"/>
                  </a:cubicBezTo>
                  <a:cubicBezTo>
                    <a:pt x="8164" y="4566"/>
                    <a:pt x="8136" y="4596"/>
                    <a:pt x="8136" y="4631"/>
                  </a:cubicBezTo>
                  <a:cubicBezTo>
                    <a:pt x="8136" y="4666"/>
                    <a:pt x="8164" y="4694"/>
                    <a:pt x="8200" y="4694"/>
                  </a:cubicBezTo>
                  <a:cubicBezTo>
                    <a:pt x="8236" y="4694"/>
                    <a:pt x="8264" y="4666"/>
                    <a:pt x="8264" y="4630"/>
                  </a:cubicBezTo>
                  <a:moveTo>
                    <a:pt x="8020" y="5160"/>
                  </a:moveTo>
                  <a:cubicBezTo>
                    <a:pt x="8020" y="5082"/>
                    <a:pt x="7975" y="5034"/>
                    <a:pt x="7880" y="5014"/>
                  </a:cubicBezTo>
                  <a:cubicBezTo>
                    <a:pt x="7811" y="4999"/>
                    <a:pt x="7811" y="4999"/>
                    <a:pt x="7811" y="4999"/>
                  </a:cubicBezTo>
                  <a:cubicBezTo>
                    <a:pt x="7755" y="4988"/>
                    <a:pt x="7735" y="4963"/>
                    <a:pt x="7735" y="4923"/>
                  </a:cubicBezTo>
                  <a:cubicBezTo>
                    <a:pt x="7735" y="4872"/>
                    <a:pt x="7774" y="4837"/>
                    <a:pt x="7834" y="4837"/>
                  </a:cubicBezTo>
                  <a:cubicBezTo>
                    <a:pt x="7880" y="4837"/>
                    <a:pt x="7919" y="4853"/>
                    <a:pt x="7965" y="4875"/>
                  </a:cubicBezTo>
                  <a:cubicBezTo>
                    <a:pt x="7996" y="4814"/>
                    <a:pt x="7996" y="4814"/>
                    <a:pt x="7996" y="4814"/>
                  </a:cubicBezTo>
                  <a:cubicBezTo>
                    <a:pt x="7952" y="4789"/>
                    <a:pt x="7891" y="4772"/>
                    <a:pt x="7836" y="4772"/>
                  </a:cubicBezTo>
                  <a:cubicBezTo>
                    <a:pt x="7727" y="4772"/>
                    <a:pt x="7650" y="4838"/>
                    <a:pt x="7650" y="4933"/>
                  </a:cubicBezTo>
                  <a:cubicBezTo>
                    <a:pt x="7650" y="5005"/>
                    <a:pt x="7696" y="5059"/>
                    <a:pt x="7782" y="5077"/>
                  </a:cubicBezTo>
                  <a:cubicBezTo>
                    <a:pt x="7848" y="5091"/>
                    <a:pt x="7848" y="5091"/>
                    <a:pt x="7848" y="5091"/>
                  </a:cubicBezTo>
                  <a:cubicBezTo>
                    <a:pt x="7908" y="5103"/>
                    <a:pt x="7934" y="5129"/>
                    <a:pt x="7934" y="5177"/>
                  </a:cubicBezTo>
                  <a:cubicBezTo>
                    <a:pt x="7934" y="5232"/>
                    <a:pt x="7892" y="5267"/>
                    <a:pt x="7828" y="5267"/>
                  </a:cubicBezTo>
                  <a:cubicBezTo>
                    <a:pt x="7770" y="5267"/>
                    <a:pt x="7715" y="5250"/>
                    <a:pt x="7662" y="5218"/>
                  </a:cubicBezTo>
                  <a:cubicBezTo>
                    <a:pt x="7630" y="5279"/>
                    <a:pt x="7630" y="5279"/>
                    <a:pt x="7630" y="5279"/>
                  </a:cubicBezTo>
                  <a:cubicBezTo>
                    <a:pt x="7684" y="5311"/>
                    <a:pt x="7756" y="5331"/>
                    <a:pt x="7822" y="5331"/>
                  </a:cubicBezTo>
                  <a:cubicBezTo>
                    <a:pt x="7940" y="5331"/>
                    <a:pt x="8020" y="5262"/>
                    <a:pt x="8020" y="5160"/>
                  </a:cubicBezTo>
                  <a:moveTo>
                    <a:pt x="7529" y="5160"/>
                  </a:moveTo>
                  <a:cubicBezTo>
                    <a:pt x="7529" y="5082"/>
                    <a:pt x="7484" y="5034"/>
                    <a:pt x="7389" y="5014"/>
                  </a:cubicBezTo>
                  <a:cubicBezTo>
                    <a:pt x="7320" y="4999"/>
                    <a:pt x="7320" y="4999"/>
                    <a:pt x="7320" y="4999"/>
                  </a:cubicBezTo>
                  <a:cubicBezTo>
                    <a:pt x="7264" y="4988"/>
                    <a:pt x="7244" y="4963"/>
                    <a:pt x="7244" y="4923"/>
                  </a:cubicBezTo>
                  <a:cubicBezTo>
                    <a:pt x="7244" y="4872"/>
                    <a:pt x="7283" y="4837"/>
                    <a:pt x="7343" y="4837"/>
                  </a:cubicBezTo>
                  <a:cubicBezTo>
                    <a:pt x="7389" y="4837"/>
                    <a:pt x="7428" y="4853"/>
                    <a:pt x="7474" y="4875"/>
                  </a:cubicBezTo>
                  <a:cubicBezTo>
                    <a:pt x="7505" y="4814"/>
                    <a:pt x="7505" y="4814"/>
                    <a:pt x="7505" y="4814"/>
                  </a:cubicBezTo>
                  <a:cubicBezTo>
                    <a:pt x="7461" y="4789"/>
                    <a:pt x="7400" y="4772"/>
                    <a:pt x="7345" y="4772"/>
                  </a:cubicBezTo>
                  <a:cubicBezTo>
                    <a:pt x="7236" y="4772"/>
                    <a:pt x="7159" y="4838"/>
                    <a:pt x="7159" y="4933"/>
                  </a:cubicBezTo>
                  <a:cubicBezTo>
                    <a:pt x="7159" y="5005"/>
                    <a:pt x="7205" y="5059"/>
                    <a:pt x="7292" y="5077"/>
                  </a:cubicBezTo>
                  <a:cubicBezTo>
                    <a:pt x="7357" y="5091"/>
                    <a:pt x="7357" y="5091"/>
                    <a:pt x="7357" y="5091"/>
                  </a:cubicBezTo>
                  <a:cubicBezTo>
                    <a:pt x="7417" y="5103"/>
                    <a:pt x="7443" y="5129"/>
                    <a:pt x="7443" y="5177"/>
                  </a:cubicBezTo>
                  <a:cubicBezTo>
                    <a:pt x="7443" y="5232"/>
                    <a:pt x="7401" y="5267"/>
                    <a:pt x="7337" y="5267"/>
                  </a:cubicBezTo>
                  <a:cubicBezTo>
                    <a:pt x="7279" y="5267"/>
                    <a:pt x="7224" y="5250"/>
                    <a:pt x="7171" y="5218"/>
                  </a:cubicBezTo>
                  <a:cubicBezTo>
                    <a:pt x="7139" y="5279"/>
                    <a:pt x="7139" y="5279"/>
                    <a:pt x="7139" y="5279"/>
                  </a:cubicBezTo>
                  <a:cubicBezTo>
                    <a:pt x="7193" y="5311"/>
                    <a:pt x="7265" y="5331"/>
                    <a:pt x="7332" y="5331"/>
                  </a:cubicBezTo>
                  <a:cubicBezTo>
                    <a:pt x="7449" y="5331"/>
                    <a:pt x="7529" y="5262"/>
                    <a:pt x="7529" y="5160"/>
                  </a:cubicBezTo>
                  <a:moveTo>
                    <a:pt x="7004" y="5315"/>
                  </a:moveTo>
                  <a:cubicBezTo>
                    <a:pt x="7004" y="4780"/>
                    <a:pt x="7004" y="4780"/>
                    <a:pt x="7004" y="4780"/>
                  </a:cubicBezTo>
                  <a:cubicBezTo>
                    <a:pt x="6919" y="4794"/>
                    <a:pt x="6919" y="4794"/>
                    <a:pt x="6919" y="4794"/>
                  </a:cubicBezTo>
                  <a:cubicBezTo>
                    <a:pt x="6919" y="5315"/>
                    <a:pt x="6919" y="5315"/>
                    <a:pt x="6919" y="5315"/>
                  </a:cubicBezTo>
                  <a:lnTo>
                    <a:pt x="7004" y="5315"/>
                  </a:lnTo>
                  <a:close/>
                  <a:moveTo>
                    <a:pt x="7027" y="4630"/>
                  </a:moveTo>
                  <a:cubicBezTo>
                    <a:pt x="7027" y="4595"/>
                    <a:pt x="6999" y="4566"/>
                    <a:pt x="6963" y="4566"/>
                  </a:cubicBezTo>
                  <a:cubicBezTo>
                    <a:pt x="6927" y="4566"/>
                    <a:pt x="6899" y="4596"/>
                    <a:pt x="6899" y="4631"/>
                  </a:cubicBezTo>
                  <a:cubicBezTo>
                    <a:pt x="6899" y="4666"/>
                    <a:pt x="6927" y="4694"/>
                    <a:pt x="6963" y="4694"/>
                  </a:cubicBezTo>
                  <a:cubicBezTo>
                    <a:pt x="6999" y="4694"/>
                    <a:pt x="7027" y="4666"/>
                    <a:pt x="7027" y="4630"/>
                  </a:cubicBezTo>
                  <a:moveTo>
                    <a:pt x="6740" y="5315"/>
                  </a:moveTo>
                  <a:cubicBezTo>
                    <a:pt x="6740" y="4920"/>
                    <a:pt x="6740" y="4920"/>
                    <a:pt x="6740" y="4920"/>
                  </a:cubicBezTo>
                  <a:cubicBezTo>
                    <a:pt x="6740" y="4837"/>
                    <a:pt x="6686" y="4779"/>
                    <a:pt x="6608" y="4779"/>
                  </a:cubicBezTo>
                  <a:cubicBezTo>
                    <a:pt x="6555" y="4779"/>
                    <a:pt x="6491" y="4812"/>
                    <a:pt x="6440" y="4866"/>
                  </a:cubicBezTo>
                  <a:cubicBezTo>
                    <a:pt x="6421" y="4810"/>
                    <a:pt x="6370" y="4779"/>
                    <a:pt x="6318" y="4779"/>
                  </a:cubicBezTo>
                  <a:cubicBezTo>
                    <a:pt x="6265" y="4779"/>
                    <a:pt x="6201" y="4818"/>
                    <a:pt x="6166" y="4857"/>
                  </a:cubicBezTo>
                  <a:cubicBezTo>
                    <a:pt x="6166" y="4820"/>
                    <a:pt x="6147" y="4780"/>
                    <a:pt x="6147" y="4780"/>
                  </a:cubicBezTo>
                  <a:cubicBezTo>
                    <a:pt x="6067" y="4798"/>
                    <a:pt x="6067" y="4798"/>
                    <a:pt x="6067" y="4798"/>
                  </a:cubicBezTo>
                  <a:cubicBezTo>
                    <a:pt x="6067" y="4798"/>
                    <a:pt x="6086" y="4834"/>
                    <a:pt x="6086" y="4910"/>
                  </a:cubicBezTo>
                  <a:cubicBezTo>
                    <a:pt x="6086" y="5315"/>
                    <a:pt x="6086" y="5315"/>
                    <a:pt x="6086" y="5315"/>
                  </a:cubicBezTo>
                  <a:cubicBezTo>
                    <a:pt x="6165" y="5315"/>
                    <a:pt x="6165" y="5315"/>
                    <a:pt x="6165" y="5315"/>
                  </a:cubicBezTo>
                  <a:cubicBezTo>
                    <a:pt x="6165" y="4924"/>
                    <a:pt x="6165" y="4924"/>
                    <a:pt x="6165" y="4924"/>
                  </a:cubicBezTo>
                  <a:cubicBezTo>
                    <a:pt x="6219" y="4875"/>
                    <a:pt x="6258" y="4855"/>
                    <a:pt x="6298" y="4855"/>
                  </a:cubicBezTo>
                  <a:cubicBezTo>
                    <a:pt x="6322" y="4855"/>
                    <a:pt x="6339" y="4861"/>
                    <a:pt x="6352" y="4876"/>
                  </a:cubicBezTo>
                  <a:cubicBezTo>
                    <a:pt x="6363" y="4891"/>
                    <a:pt x="6367" y="4912"/>
                    <a:pt x="6367" y="4943"/>
                  </a:cubicBezTo>
                  <a:cubicBezTo>
                    <a:pt x="6367" y="5315"/>
                    <a:pt x="6367" y="5315"/>
                    <a:pt x="6367" y="5315"/>
                  </a:cubicBezTo>
                  <a:cubicBezTo>
                    <a:pt x="6450" y="5315"/>
                    <a:pt x="6450" y="5315"/>
                    <a:pt x="6450" y="5315"/>
                  </a:cubicBezTo>
                  <a:cubicBezTo>
                    <a:pt x="6450" y="4933"/>
                    <a:pt x="6450" y="4933"/>
                    <a:pt x="6450" y="4933"/>
                  </a:cubicBezTo>
                  <a:cubicBezTo>
                    <a:pt x="6504" y="4882"/>
                    <a:pt x="6541" y="4852"/>
                    <a:pt x="6588" y="4852"/>
                  </a:cubicBezTo>
                  <a:cubicBezTo>
                    <a:pt x="6632" y="4852"/>
                    <a:pt x="6656" y="4878"/>
                    <a:pt x="6656" y="4929"/>
                  </a:cubicBezTo>
                  <a:cubicBezTo>
                    <a:pt x="6656" y="5315"/>
                    <a:pt x="6656" y="5315"/>
                    <a:pt x="6656" y="5315"/>
                  </a:cubicBezTo>
                  <a:lnTo>
                    <a:pt x="6740" y="5315"/>
                  </a:lnTo>
                  <a:close/>
                  <a:moveTo>
                    <a:pt x="5907" y="5315"/>
                  </a:moveTo>
                  <a:cubicBezTo>
                    <a:pt x="5907" y="4920"/>
                    <a:pt x="5907" y="4920"/>
                    <a:pt x="5907" y="4920"/>
                  </a:cubicBezTo>
                  <a:cubicBezTo>
                    <a:pt x="5907" y="4837"/>
                    <a:pt x="5854" y="4779"/>
                    <a:pt x="5776" y="4779"/>
                  </a:cubicBezTo>
                  <a:cubicBezTo>
                    <a:pt x="5722" y="4779"/>
                    <a:pt x="5658" y="4812"/>
                    <a:pt x="5608" y="4866"/>
                  </a:cubicBezTo>
                  <a:cubicBezTo>
                    <a:pt x="5589" y="4810"/>
                    <a:pt x="5538" y="4779"/>
                    <a:pt x="5486" y="4779"/>
                  </a:cubicBezTo>
                  <a:cubicBezTo>
                    <a:pt x="5432" y="4779"/>
                    <a:pt x="5368" y="4818"/>
                    <a:pt x="5334" y="4857"/>
                  </a:cubicBezTo>
                  <a:cubicBezTo>
                    <a:pt x="5334" y="4820"/>
                    <a:pt x="5315" y="4780"/>
                    <a:pt x="5315" y="4780"/>
                  </a:cubicBezTo>
                  <a:cubicBezTo>
                    <a:pt x="5235" y="4798"/>
                    <a:pt x="5235" y="4798"/>
                    <a:pt x="5235" y="4798"/>
                  </a:cubicBezTo>
                  <a:cubicBezTo>
                    <a:pt x="5235" y="4798"/>
                    <a:pt x="5254" y="4834"/>
                    <a:pt x="5254" y="4910"/>
                  </a:cubicBezTo>
                  <a:cubicBezTo>
                    <a:pt x="5254" y="5315"/>
                    <a:pt x="5254" y="5315"/>
                    <a:pt x="5254" y="5315"/>
                  </a:cubicBezTo>
                  <a:cubicBezTo>
                    <a:pt x="5333" y="5315"/>
                    <a:pt x="5333" y="5315"/>
                    <a:pt x="5333" y="5315"/>
                  </a:cubicBezTo>
                  <a:cubicBezTo>
                    <a:pt x="5333" y="4924"/>
                    <a:pt x="5333" y="4924"/>
                    <a:pt x="5333" y="4924"/>
                  </a:cubicBezTo>
                  <a:cubicBezTo>
                    <a:pt x="5387" y="4875"/>
                    <a:pt x="5426" y="4855"/>
                    <a:pt x="5466" y="4855"/>
                  </a:cubicBezTo>
                  <a:cubicBezTo>
                    <a:pt x="5490" y="4855"/>
                    <a:pt x="5507" y="4861"/>
                    <a:pt x="5520" y="4876"/>
                  </a:cubicBezTo>
                  <a:cubicBezTo>
                    <a:pt x="5531" y="4891"/>
                    <a:pt x="5534" y="4912"/>
                    <a:pt x="5534" y="4943"/>
                  </a:cubicBezTo>
                  <a:cubicBezTo>
                    <a:pt x="5534" y="5315"/>
                    <a:pt x="5534" y="5315"/>
                    <a:pt x="5534" y="5315"/>
                  </a:cubicBezTo>
                  <a:cubicBezTo>
                    <a:pt x="5617" y="5315"/>
                    <a:pt x="5617" y="5315"/>
                    <a:pt x="5617" y="5315"/>
                  </a:cubicBezTo>
                  <a:cubicBezTo>
                    <a:pt x="5617" y="4933"/>
                    <a:pt x="5617" y="4933"/>
                    <a:pt x="5617" y="4933"/>
                  </a:cubicBezTo>
                  <a:cubicBezTo>
                    <a:pt x="5672" y="4882"/>
                    <a:pt x="5709" y="4852"/>
                    <a:pt x="5756" y="4852"/>
                  </a:cubicBezTo>
                  <a:cubicBezTo>
                    <a:pt x="5800" y="4852"/>
                    <a:pt x="5823" y="4878"/>
                    <a:pt x="5823" y="4929"/>
                  </a:cubicBezTo>
                  <a:cubicBezTo>
                    <a:pt x="5823" y="5315"/>
                    <a:pt x="5823" y="5315"/>
                    <a:pt x="5823" y="5315"/>
                  </a:cubicBezTo>
                  <a:lnTo>
                    <a:pt x="5907" y="5315"/>
                  </a:lnTo>
                  <a:close/>
                  <a:moveTo>
                    <a:pt x="5012" y="5068"/>
                  </a:moveTo>
                  <a:cubicBezTo>
                    <a:pt x="5012" y="5120"/>
                    <a:pt x="5008" y="5149"/>
                    <a:pt x="4996" y="5182"/>
                  </a:cubicBezTo>
                  <a:cubicBezTo>
                    <a:pt x="4978" y="5232"/>
                    <a:pt x="4937" y="5261"/>
                    <a:pt x="4883" y="5261"/>
                  </a:cubicBezTo>
                  <a:cubicBezTo>
                    <a:pt x="4837" y="5261"/>
                    <a:pt x="4795" y="5240"/>
                    <a:pt x="4776" y="5208"/>
                  </a:cubicBezTo>
                  <a:cubicBezTo>
                    <a:pt x="4756" y="5176"/>
                    <a:pt x="4744" y="5110"/>
                    <a:pt x="4744" y="5037"/>
                  </a:cubicBezTo>
                  <a:cubicBezTo>
                    <a:pt x="4744" y="4975"/>
                    <a:pt x="4752" y="4933"/>
                    <a:pt x="4769" y="4900"/>
                  </a:cubicBezTo>
                  <a:cubicBezTo>
                    <a:pt x="4787" y="4866"/>
                    <a:pt x="4830" y="4844"/>
                    <a:pt x="4876" y="4844"/>
                  </a:cubicBezTo>
                  <a:cubicBezTo>
                    <a:pt x="4919" y="4844"/>
                    <a:pt x="4966" y="4865"/>
                    <a:pt x="4988" y="4911"/>
                  </a:cubicBezTo>
                  <a:cubicBezTo>
                    <a:pt x="5005" y="4945"/>
                    <a:pt x="5012" y="4995"/>
                    <a:pt x="5012" y="5068"/>
                  </a:cubicBezTo>
                  <a:moveTo>
                    <a:pt x="5105" y="5062"/>
                  </a:moveTo>
                  <a:cubicBezTo>
                    <a:pt x="5105" y="4977"/>
                    <a:pt x="5090" y="4915"/>
                    <a:pt x="5057" y="4868"/>
                  </a:cubicBezTo>
                  <a:cubicBezTo>
                    <a:pt x="5021" y="4816"/>
                    <a:pt x="4965" y="4776"/>
                    <a:pt x="4877" y="4776"/>
                  </a:cubicBezTo>
                  <a:cubicBezTo>
                    <a:pt x="4740" y="4776"/>
                    <a:pt x="4655" y="4880"/>
                    <a:pt x="4655" y="5051"/>
                  </a:cubicBezTo>
                  <a:cubicBezTo>
                    <a:pt x="4655" y="5223"/>
                    <a:pt x="4737" y="5329"/>
                    <a:pt x="4881" y="5329"/>
                  </a:cubicBezTo>
                  <a:cubicBezTo>
                    <a:pt x="5012" y="5329"/>
                    <a:pt x="5105" y="5237"/>
                    <a:pt x="5105" y="5062"/>
                  </a:cubicBezTo>
                  <a:moveTo>
                    <a:pt x="4571" y="5268"/>
                  </a:moveTo>
                  <a:cubicBezTo>
                    <a:pt x="4525" y="5210"/>
                    <a:pt x="4525" y="5210"/>
                    <a:pt x="4525" y="5210"/>
                  </a:cubicBezTo>
                  <a:cubicBezTo>
                    <a:pt x="4479" y="5243"/>
                    <a:pt x="4438" y="5256"/>
                    <a:pt x="4384" y="5256"/>
                  </a:cubicBezTo>
                  <a:cubicBezTo>
                    <a:pt x="4302" y="5256"/>
                    <a:pt x="4228" y="5212"/>
                    <a:pt x="4191" y="5122"/>
                  </a:cubicBezTo>
                  <a:cubicBezTo>
                    <a:pt x="4174" y="5080"/>
                    <a:pt x="4168" y="5039"/>
                    <a:pt x="4168" y="4970"/>
                  </a:cubicBezTo>
                  <a:cubicBezTo>
                    <a:pt x="4168" y="4884"/>
                    <a:pt x="4177" y="4827"/>
                    <a:pt x="4198" y="4778"/>
                  </a:cubicBezTo>
                  <a:cubicBezTo>
                    <a:pt x="4233" y="4697"/>
                    <a:pt x="4293" y="4654"/>
                    <a:pt x="4376" y="4654"/>
                  </a:cubicBezTo>
                  <a:cubicBezTo>
                    <a:pt x="4429" y="4654"/>
                    <a:pt x="4470" y="4668"/>
                    <a:pt x="4513" y="4700"/>
                  </a:cubicBezTo>
                  <a:cubicBezTo>
                    <a:pt x="4559" y="4644"/>
                    <a:pt x="4559" y="4644"/>
                    <a:pt x="4559" y="4644"/>
                  </a:cubicBezTo>
                  <a:cubicBezTo>
                    <a:pt x="4510" y="4606"/>
                    <a:pt x="4446" y="4585"/>
                    <a:pt x="4377" y="4585"/>
                  </a:cubicBezTo>
                  <a:cubicBezTo>
                    <a:pt x="4203" y="4585"/>
                    <a:pt x="4075" y="4743"/>
                    <a:pt x="4075" y="4957"/>
                  </a:cubicBezTo>
                  <a:cubicBezTo>
                    <a:pt x="4075" y="5064"/>
                    <a:pt x="4100" y="5162"/>
                    <a:pt x="4161" y="5231"/>
                  </a:cubicBezTo>
                  <a:cubicBezTo>
                    <a:pt x="4216" y="5294"/>
                    <a:pt x="4293" y="5327"/>
                    <a:pt x="4371" y="5327"/>
                  </a:cubicBezTo>
                  <a:cubicBezTo>
                    <a:pt x="4442" y="5327"/>
                    <a:pt x="4514" y="5306"/>
                    <a:pt x="4571" y="5268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dirty="0"/>
            </a:p>
          </p:txBody>
        </p:sp>
      </p:grpSp>
      <p:sp>
        <p:nvSpPr>
          <p:cNvPr id="2" name="Titel 1"/>
          <p:cNvSpPr>
            <a:spLocks noGrp="1" noSelect="1"/>
          </p:cNvSpPr>
          <p:nvPr>
            <p:ph type="ctrTitle" hasCustomPrompt="1"/>
          </p:nvPr>
        </p:nvSpPr>
        <p:spPr bwMode="gray">
          <a:xfrm>
            <a:off x="1505388" y="2331723"/>
            <a:ext cx="10008000" cy="1470025"/>
          </a:xfrm>
        </p:spPr>
        <p:txBody>
          <a:bodyPr anchor="b" anchorCtr="0"/>
          <a:lstStyle>
            <a:lvl1pPr algn="l">
              <a:defRPr sz="6000" b="1">
                <a:solidFill>
                  <a:schemeClr val="accent1"/>
                </a:solidFill>
              </a:defRPr>
            </a:lvl1pPr>
          </a:lstStyle>
          <a:p>
            <a:r>
              <a:rPr lang="nl-NL" noProof="1"/>
              <a:t>[Titel]</a:t>
            </a:r>
          </a:p>
        </p:txBody>
      </p:sp>
      <p:sp>
        <p:nvSpPr>
          <p:cNvPr id="3" name="Ondertitel 2"/>
          <p:cNvSpPr>
            <a:spLocks noGrp="1" noSelect="1"/>
          </p:cNvSpPr>
          <p:nvPr>
            <p:ph type="subTitle" idx="1" hasCustomPrompt="1"/>
          </p:nvPr>
        </p:nvSpPr>
        <p:spPr bwMode="gray">
          <a:xfrm>
            <a:off x="1492688" y="3848100"/>
            <a:ext cx="10008000" cy="936000"/>
          </a:xfrm>
        </p:spPr>
        <p:txBody>
          <a:bodyPr/>
          <a:lstStyle>
            <a:lvl1pPr marL="0" indent="0" algn="l">
              <a:buNone/>
              <a:defRPr sz="4000" b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noProof="1"/>
              <a:t>[Subtitel]</a:t>
            </a:r>
          </a:p>
        </p:txBody>
      </p:sp>
      <p:sp>
        <p:nvSpPr>
          <p:cNvPr id="9" name="Tijdelijke aanduiding voor tekst 8"/>
          <p:cNvSpPr>
            <a:spLocks noGrp="1" noSelect="1"/>
          </p:cNvSpPr>
          <p:nvPr>
            <p:ph type="body" sz="quarter" idx="10" hasCustomPrompt="1"/>
          </p:nvPr>
        </p:nvSpPr>
        <p:spPr bwMode="gray">
          <a:xfrm>
            <a:off x="1505388" y="5088428"/>
            <a:ext cx="10008000" cy="989473"/>
          </a:xfrm>
        </p:spPr>
        <p:txBody>
          <a:bodyPr anchor="b"/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0" indent="0" algn="r">
              <a:lnSpc>
                <a:spcPct val="100000"/>
              </a:lnSpc>
              <a:spcBef>
                <a:spcPts val="0"/>
              </a:spcBef>
              <a:buNone/>
              <a:defRPr b="0">
                <a:solidFill>
                  <a:schemeClr val="bg1"/>
                </a:solidFill>
              </a:defRPr>
            </a:lvl2pPr>
            <a:lvl3pPr marL="0" indent="0" algn="r">
              <a:lnSpc>
                <a:spcPct val="100000"/>
              </a:lnSpc>
              <a:spcBef>
                <a:spcPts val="0"/>
              </a:spcBef>
              <a:buNone/>
              <a:defRPr b="0">
                <a:solidFill>
                  <a:schemeClr val="bg1"/>
                </a:solidFill>
              </a:defRPr>
            </a:lvl3pPr>
            <a:lvl4pPr marL="0" indent="0" algn="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b="0">
                <a:solidFill>
                  <a:schemeClr val="bg1"/>
                </a:solidFill>
              </a:defRPr>
            </a:lvl4pPr>
            <a:lvl5pPr marL="0" indent="0" algn="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b="0">
                <a:solidFill>
                  <a:schemeClr val="bg1"/>
                </a:solidFill>
              </a:defRPr>
            </a:lvl5pPr>
            <a:lvl6pPr marL="0" indent="0" algn="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b="0">
                <a:solidFill>
                  <a:schemeClr val="bg1"/>
                </a:solidFill>
              </a:defRPr>
            </a:lvl6pPr>
            <a:lvl7pPr marL="0" indent="0" algn="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b="0">
                <a:solidFill>
                  <a:schemeClr val="bg1"/>
                </a:solidFill>
              </a:defRPr>
            </a:lvl7pPr>
            <a:lvl8pPr marL="0" indent="0" algn="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b="0">
                <a:solidFill>
                  <a:schemeClr val="bg1"/>
                </a:solidFill>
              </a:defRPr>
            </a:lvl8pPr>
            <a:lvl9pPr marL="0" indent="0" algn="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b="0">
                <a:solidFill>
                  <a:schemeClr val="bg1"/>
                </a:solidFill>
              </a:defRPr>
            </a:lvl9pPr>
          </a:lstStyle>
          <a:p>
            <a:pPr lvl="0"/>
            <a:r>
              <a:rPr lang="nl-NL" dirty="0"/>
              <a:t>[Klik  hier om tekst in te voegen]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jdelijke aanduiding voor datum 7"/>
          <p:cNvSpPr>
            <a:spLocks noGrp="1" noSelect="1"/>
          </p:cNvSpPr>
          <p:nvPr>
            <p:ph type="dt" sz="half" idx="10"/>
          </p:nvPr>
        </p:nvSpPr>
        <p:spPr bwMode="ltGray"/>
        <p:txBody>
          <a:bodyPr/>
          <a:lstStyle/>
          <a:p>
            <a:fld id="{FC9191F2-EA0C-4D19-9FEC-916ABABBA197}" type="datetime4">
              <a:rPr lang="nl-NL" noProof="1" smtClean="0"/>
              <a:t>5 september 2022</a:t>
            </a:fld>
            <a:endParaRPr lang="nl-NL" noProof="1"/>
          </a:p>
        </p:txBody>
      </p:sp>
      <p:sp>
        <p:nvSpPr>
          <p:cNvPr id="9" name="Tijdelijke aanduiding voor voettekst 8"/>
          <p:cNvSpPr>
            <a:spLocks noGrp="1" noSelect="1"/>
          </p:cNvSpPr>
          <p:nvPr>
            <p:ph type="ftr" sz="quarter" idx="11"/>
          </p:nvPr>
        </p:nvSpPr>
        <p:spPr bwMode="ltGray"/>
        <p:txBody>
          <a:bodyPr/>
          <a:lstStyle/>
          <a:p>
            <a:pPr algn="l"/>
            <a:r>
              <a:rPr lang="nl-NL" noProof="1"/>
              <a:t>Via Invoegen | Koptekst en Voettekst kunt u deze tekst wijzigen</a:t>
            </a:r>
          </a:p>
        </p:txBody>
      </p:sp>
      <p:sp>
        <p:nvSpPr>
          <p:cNvPr id="5" name="Tijdelijke aanduiding voor dianummer 5"/>
          <p:cNvSpPr>
            <a:spLocks noGrp="1" noSelect="1"/>
          </p:cNvSpPr>
          <p:nvPr>
            <p:ph type="sldNum" sz="quarter" idx="4"/>
          </p:nvPr>
        </p:nvSpPr>
        <p:spPr bwMode="gray">
          <a:xfrm>
            <a:off x="11440800" y="154132"/>
            <a:ext cx="391805" cy="36512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1336C48C-F87C-4E4B-81EF-5027B17D1F61}" type="slidenum">
              <a:rPr lang="nl-NL" noProof="1" smtClean="0"/>
              <a:pPr/>
              <a:t>‹nr.›</a:t>
            </a:fld>
            <a:endParaRPr lang="nl-NL" noProof="1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 noSelect="1"/>
          </p:cNvSpPr>
          <p:nvPr>
            <p:ph type="title" hasCustomPrompt="1"/>
          </p:nvPr>
        </p:nvSpPr>
        <p:spPr bwMode="ltGray"/>
        <p:txBody>
          <a:bodyPr/>
          <a:lstStyle>
            <a:lvl1pPr>
              <a:defRPr/>
            </a:lvl1pPr>
          </a:lstStyle>
          <a:p>
            <a:r>
              <a:rPr lang="nl-NL" noProof="1"/>
              <a:t>[Titel]</a:t>
            </a:r>
          </a:p>
        </p:txBody>
      </p:sp>
      <p:sp>
        <p:nvSpPr>
          <p:cNvPr id="3" name="Tijdelijke aanduiding voor inhoud 2"/>
          <p:cNvSpPr>
            <a:spLocks noGrp="1" noSelect="1"/>
          </p:cNvSpPr>
          <p:nvPr>
            <p:ph idx="1" hasCustomPrompt="1"/>
          </p:nvPr>
        </p:nvSpPr>
        <p:spPr bwMode="ltGray"/>
        <p:txBody>
          <a:bodyPr/>
          <a:lstStyle>
            <a:lvl1pPr>
              <a:defRPr/>
            </a:lvl1pPr>
          </a:lstStyle>
          <a:p>
            <a:pPr lvl="0"/>
            <a:r>
              <a:rPr lang="en-US" noProof="1"/>
              <a:t>[Tekst]</a:t>
            </a:r>
          </a:p>
        </p:txBody>
      </p:sp>
      <p:sp>
        <p:nvSpPr>
          <p:cNvPr id="7" name="Tijdelijke aanduiding voor datum 6"/>
          <p:cNvSpPr>
            <a:spLocks noGrp="1" noSelect="1"/>
          </p:cNvSpPr>
          <p:nvPr>
            <p:ph type="dt" sz="half" idx="10"/>
          </p:nvPr>
        </p:nvSpPr>
        <p:spPr bwMode="ltGray"/>
        <p:txBody>
          <a:bodyPr/>
          <a:lstStyle/>
          <a:p>
            <a:fld id="{F9026D14-22C4-43B4-BE7A-56D5BB3B0B26}" type="datetime4">
              <a:rPr lang="nl-NL" noProof="1" smtClean="0"/>
              <a:t>5 september 2022</a:t>
            </a:fld>
            <a:endParaRPr lang="nl-NL" noProof="1"/>
          </a:p>
        </p:txBody>
      </p:sp>
      <p:sp>
        <p:nvSpPr>
          <p:cNvPr id="8" name="Tijdelijke aanduiding voor voettekst 7"/>
          <p:cNvSpPr>
            <a:spLocks noGrp="1" noSelect="1"/>
          </p:cNvSpPr>
          <p:nvPr>
            <p:ph type="ftr" sz="quarter" idx="11"/>
          </p:nvPr>
        </p:nvSpPr>
        <p:spPr bwMode="ltGray"/>
        <p:txBody>
          <a:bodyPr/>
          <a:lstStyle/>
          <a:p>
            <a:pPr algn="l"/>
            <a:r>
              <a:rPr lang="nl-NL" noProof="1"/>
              <a:t>Via Invoegen | Koptekst en Voettekst kunt u deze tekst wijzigen</a:t>
            </a:r>
          </a:p>
        </p:txBody>
      </p:sp>
      <p:sp>
        <p:nvSpPr>
          <p:cNvPr id="10" name="Tijdelijke aanduiding voor dianummer 5"/>
          <p:cNvSpPr>
            <a:spLocks noGrp="1" noSelect="1"/>
          </p:cNvSpPr>
          <p:nvPr>
            <p:ph type="sldNum" sz="quarter" idx="4"/>
          </p:nvPr>
        </p:nvSpPr>
        <p:spPr bwMode="gray">
          <a:xfrm>
            <a:off x="11440800" y="154132"/>
            <a:ext cx="391805" cy="36512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1336C48C-F87C-4E4B-81EF-5027B17D1F61}" type="slidenum">
              <a:rPr lang="nl-NL" noProof="1" smtClean="0"/>
              <a:pPr/>
              <a:t>‹nr.›</a:t>
            </a:fld>
            <a:endParaRPr lang="nl-NL" noProof="1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tra 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***Titel 1"/>
          <p:cNvSpPr>
            <a:spLocks noGrp="1" noSelect="1"/>
          </p:cNvSpPr>
          <p:nvPr>
            <p:ph type="title" hasCustomPrompt="1"/>
          </p:nvPr>
        </p:nvSpPr>
        <p:spPr bwMode="gray">
          <a:xfrm>
            <a:off x="764786" y="1249200"/>
            <a:ext cx="10440000" cy="648000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nl-NL" noProof="1"/>
              <a:t>[Titel]</a:t>
            </a:r>
          </a:p>
        </p:txBody>
      </p:sp>
      <p:sp>
        <p:nvSpPr>
          <p:cNvPr id="3" name="***Tijdelijke aanduiding voor inhoud 2"/>
          <p:cNvSpPr>
            <a:spLocks noGrp="1" noSelect="1"/>
          </p:cNvSpPr>
          <p:nvPr>
            <p:ph idx="1" hasCustomPrompt="1"/>
          </p:nvPr>
        </p:nvSpPr>
        <p:spPr bwMode="gray">
          <a:xfrm>
            <a:off x="738000" y="2214000"/>
            <a:ext cx="10440000" cy="3420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l-NL" noProof="1"/>
              <a:t>[Tekst]</a:t>
            </a:r>
          </a:p>
        </p:txBody>
      </p:sp>
      <p:sp>
        <p:nvSpPr>
          <p:cNvPr id="7" name="Tijdelijke aanduiding voor datum 6"/>
          <p:cNvSpPr>
            <a:spLocks noGrp="1" noSelect="1"/>
          </p:cNvSpPr>
          <p:nvPr>
            <p:ph type="dt" sz="half" idx="10"/>
          </p:nvPr>
        </p:nvSpPr>
        <p:spPr bwMode="gray"/>
        <p:txBody>
          <a:bodyPr/>
          <a:lstStyle/>
          <a:p>
            <a:fld id="{F9026D14-22C4-43B4-BE7A-56D5BB3B0B26}" type="datetime4">
              <a:rPr lang="nl-NL" noProof="1" smtClean="0"/>
              <a:t>5 september 2022</a:t>
            </a:fld>
            <a:endParaRPr lang="nl-NL" noProof="1"/>
          </a:p>
        </p:txBody>
      </p:sp>
      <p:sp>
        <p:nvSpPr>
          <p:cNvPr id="8" name="Tijdelijke aanduiding voor voettekst 7"/>
          <p:cNvSpPr>
            <a:spLocks noGrp="1" noSelect="1"/>
          </p:cNvSpPr>
          <p:nvPr>
            <p:ph type="ftr" sz="quarter" idx="11"/>
          </p:nvPr>
        </p:nvSpPr>
        <p:spPr bwMode="gray"/>
        <p:txBody>
          <a:bodyPr/>
          <a:lstStyle/>
          <a:p>
            <a:pPr algn="l"/>
            <a:r>
              <a:rPr lang="nl-NL" noProof="1"/>
              <a:t>Via Invoegen | Koptekst en Voettekst kunt u deze tekst wijzigen</a:t>
            </a:r>
          </a:p>
        </p:txBody>
      </p:sp>
      <p:sp>
        <p:nvSpPr>
          <p:cNvPr id="10" name="***Tijdelijke aanduiding voor tekst 8"/>
          <p:cNvSpPr>
            <a:spLocks noGrp="1" noSelect="1"/>
          </p:cNvSpPr>
          <p:nvPr>
            <p:ph type="body" sz="quarter" idx="13" hasCustomPrompt="1"/>
          </p:nvPr>
        </p:nvSpPr>
        <p:spPr bwMode="gray">
          <a:xfrm>
            <a:off x="765175" y="561600"/>
            <a:ext cx="10436225" cy="611188"/>
          </a:xfrm>
        </p:spPr>
        <p:txBody>
          <a:bodyPr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600" b="0" baseline="0">
                <a:solidFill>
                  <a:schemeClr val="accent2"/>
                </a:solidFill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3600" b="0">
                <a:solidFill>
                  <a:schemeClr val="accent3"/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3600" b="0">
                <a:solidFill>
                  <a:schemeClr val="accent3"/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3600" b="0">
                <a:solidFill>
                  <a:schemeClr val="accent3"/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3600" b="0">
                <a:solidFill>
                  <a:schemeClr val="accent3"/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3600" b="0">
                <a:solidFill>
                  <a:schemeClr val="accent3"/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3600" b="0">
                <a:solidFill>
                  <a:schemeClr val="accent3"/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3600" b="0">
                <a:solidFill>
                  <a:schemeClr val="accent3"/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3600" b="0">
                <a:solidFill>
                  <a:schemeClr val="accent3"/>
                </a:solidFill>
              </a:defRPr>
            </a:lvl9pPr>
          </a:lstStyle>
          <a:p>
            <a:pPr lvl="0"/>
            <a:r>
              <a:rPr lang="nl-NL" dirty="0"/>
              <a:t>[Extra titel]</a:t>
            </a:r>
          </a:p>
        </p:txBody>
      </p:sp>
      <p:sp>
        <p:nvSpPr>
          <p:cNvPr id="11" name="Tijdelijke aanduiding voor dianummer 5"/>
          <p:cNvSpPr>
            <a:spLocks noGrp="1" noSelect="1"/>
          </p:cNvSpPr>
          <p:nvPr>
            <p:ph type="sldNum" sz="quarter" idx="4"/>
          </p:nvPr>
        </p:nvSpPr>
        <p:spPr bwMode="gray">
          <a:xfrm>
            <a:off x="11440800" y="154132"/>
            <a:ext cx="391805" cy="36512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1336C48C-F87C-4E4B-81EF-5027B17D1F61}" type="slidenum">
              <a:rPr lang="nl-NL" noProof="1" smtClean="0"/>
              <a:pPr/>
              <a:t>‹nr.›</a:t>
            </a:fld>
            <a:endParaRPr lang="nl-NL" noProof="1"/>
          </a:p>
        </p:txBody>
      </p:sp>
    </p:spTree>
    <p:extLst>
      <p:ext uri="{BB962C8B-B14F-4D97-AF65-F5344CB8AC3E}">
        <p14:creationId xmlns:p14="http://schemas.microsoft.com/office/powerpoint/2010/main" val="4241945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2 kad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 noSelect="1"/>
          </p:cNvSpPr>
          <p:nvPr>
            <p:ph sz="half" idx="1" hasCustomPrompt="1"/>
          </p:nvPr>
        </p:nvSpPr>
        <p:spPr bwMode="ltGray">
          <a:xfrm>
            <a:off x="738000" y="1681200"/>
            <a:ext cx="5040000" cy="3960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l-NL" noProof="1"/>
              <a:t>[Tekst]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 noSelect="1"/>
          </p:cNvSpPr>
          <p:nvPr>
            <p:ph sz="half" idx="2" hasCustomPrompt="1"/>
          </p:nvPr>
        </p:nvSpPr>
        <p:spPr bwMode="ltGray">
          <a:xfrm>
            <a:off x="6122153" y="1681200"/>
            <a:ext cx="5040000" cy="3960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l-NL" noProof="1"/>
              <a:t>[Tekst]</a:t>
            </a:r>
            <a:endParaRPr lang="nl-NL" dirty="0"/>
          </a:p>
        </p:txBody>
      </p:sp>
      <p:sp>
        <p:nvSpPr>
          <p:cNvPr id="8" name="Titel 7"/>
          <p:cNvSpPr>
            <a:spLocks noGrp="1" noSelect="1"/>
          </p:cNvSpPr>
          <p:nvPr>
            <p:ph type="title" hasCustomPrompt="1"/>
          </p:nvPr>
        </p:nvSpPr>
        <p:spPr bwMode="ltGray">
          <a:xfrm>
            <a:off x="754063" y="555625"/>
            <a:ext cx="10440000" cy="648000"/>
          </a:xfrm>
        </p:spPr>
        <p:txBody>
          <a:bodyPr/>
          <a:lstStyle>
            <a:lvl1pPr>
              <a:defRPr/>
            </a:lvl1pPr>
          </a:lstStyle>
          <a:p>
            <a:r>
              <a:rPr lang="nl-NL" dirty="0"/>
              <a:t>[Titel]</a:t>
            </a:r>
          </a:p>
        </p:txBody>
      </p:sp>
      <p:sp>
        <p:nvSpPr>
          <p:cNvPr id="9" name="Tijdelijke aanduiding voor datum 8"/>
          <p:cNvSpPr>
            <a:spLocks noGrp="1" noSelect="1"/>
          </p:cNvSpPr>
          <p:nvPr>
            <p:ph type="dt" sz="half" idx="10"/>
          </p:nvPr>
        </p:nvSpPr>
        <p:spPr bwMode="ltGray"/>
        <p:txBody>
          <a:bodyPr/>
          <a:lstStyle/>
          <a:p>
            <a:fld id="{EF90502F-CCD9-4FE6-B065-06493E3E64CD}" type="datetime4">
              <a:rPr lang="nl-NL" noProof="1" smtClean="0"/>
              <a:pPr/>
              <a:t>5 september 2022</a:t>
            </a:fld>
            <a:endParaRPr lang="nl-NL" noProof="1"/>
          </a:p>
        </p:txBody>
      </p:sp>
      <p:sp>
        <p:nvSpPr>
          <p:cNvPr id="10" name="Tijdelijke aanduiding voor voettekst 9"/>
          <p:cNvSpPr>
            <a:spLocks noGrp="1" noSelect="1"/>
          </p:cNvSpPr>
          <p:nvPr>
            <p:ph type="ftr" sz="quarter" idx="11"/>
          </p:nvPr>
        </p:nvSpPr>
        <p:spPr bwMode="ltGray"/>
        <p:txBody>
          <a:bodyPr/>
          <a:lstStyle/>
          <a:p>
            <a:pPr algn="l"/>
            <a:r>
              <a:rPr lang="nl-NL" noProof="1"/>
              <a:t>Via Invoegen | Koptekst en Voettekst kunt u deze tekst wijzigen</a:t>
            </a:r>
          </a:p>
        </p:txBody>
      </p:sp>
      <p:sp>
        <p:nvSpPr>
          <p:cNvPr id="12" name="Tijdelijke aanduiding voor dianummer 5"/>
          <p:cNvSpPr>
            <a:spLocks noGrp="1" noSelect="1"/>
          </p:cNvSpPr>
          <p:nvPr>
            <p:ph type="sldNum" sz="quarter" idx="4"/>
          </p:nvPr>
        </p:nvSpPr>
        <p:spPr bwMode="gray">
          <a:xfrm>
            <a:off x="11440800" y="154132"/>
            <a:ext cx="391805" cy="36512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1336C48C-F87C-4E4B-81EF-5027B17D1F61}" type="slidenum">
              <a:rPr lang="nl-NL" noProof="1" smtClean="0"/>
              <a:pPr/>
              <a:t>‹nr.›</a:t>
            </a:fld>
            <a:endParaRPr lang="nl-NL" noProof="1"/>
          </a:p>
        </p:txBody>
      </p:sp>
    </p:spTree>
    <p:extLst>
      <p:ext uri="{BB962C8B-B14F-4D97-AF65-F5344CB8AC3E}">
        <p14:creationId xmlns:p14="http://schemas.microsoft.com/office/powerpoint/2010/main" val="53350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kopje en 2 kad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***Tijdelijke aanduiding voor inhoud 5"/>
          <p:cNvSpPr>
            <a:spLocks noGrp="1" noSelect="1"/>
          </p:cNvSpPr>
          <p:nvPr>
            <p:ph sz="quarter" idx="4" hasCustomPrompt="1"/>
          </p:nvPr>
        </p:nvSpPr>
        <p:spPr bwMode="gray">
          <a:xfrm>
            <a:off x="5439600" y="2232000"/>
            <a:ext cx="4176000" cy="3456000"/>
          </a:xfrm>
        </p:spPr>
        <p:txBody>
          <a:bodyPr/>
          <a:lstStyle>
            <a:lvl1pPr marL="180000" indent="-18000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nl-NL" noProof="1"/>
              <a:t>[Tekst]</a:t>
            </a:r>
            <a:endParaRPr lang="nl-NL" dirty="0"/>
          </a:p>
        </p:txBody>
      </p:sp>
      <p:sp>
        <p:nvSpPr>
          <p:cNvPr id="5" name="***Tijdelijke aanduiding voor tekst 4"/>
          <p:cNvSpPr>
            <a:spLocks noGrp="1" noSelect="1"/>
          </p:cNvSpPr>
          <p:nvPr>
            <p:ph type="body" sz="quarter" idx="3" hasCustomPrompt="1"/>
          </p:nvPr>
        </p:nvSpPr>
        <p:spPr bwMode="gray">
          <a:xfrm>
            <a:off x="5439600" y="1561959"/>
            <a:ext cx="4176000" cy="623204"/>
          </a:xfrm>
        </p:spPr>
        <p:txBody>
          <a:bodyPr anchor="b"/>
          <a:lstStyle>
            <a:lvl1pPr marL="0" indent="0">
              <a:buNone/>
              <a:defRPr sz="2800" b="0">
                <a:solidFill>
                  <a:schemeClr val="accent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dirty="0"/>
              <a:t>[Kop]</a:t>
            </a:r>
          </a:p>
        </p:txBody>
      </p:sp>
      <p:sp>
        <p:nvSpPr>
          <p:cNvPr id="4" name="***Tijdelijke aanduiding voor inhoud 3"/>
          <p:cNvSpPr>
            <a:spLocks noGrp="1" noSelect="1"/>
          </p:cNvSpPr>
          <p:nvPr>
            <p:ph sz="half" idx="2" hasCustomPrompt="1"/>
          </p:nvPr>
        </p:nvSpPr>
        <p:spPr bwMode="gray">
          <a:xfrm>
            <a:off x="756717" y="2232000"/>
            <a:ext cx="4176000" cy="3456000"/>
          </a:xfrm>
        </p:spPr>
        <p:txBody>
          <a:bodyPr/>
          <a:lstStyle>
            <a:lvl1pPr marL="180000" indent="-18000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1"/>
              <a:t>[Tekst]</a:t>
            </a:r>
            <a:endParaRPr lang="nl-NL" dirty="0"/>
          </a:p>
        </p:txBody>
      </p:sp>
      <p:sp>
        <p:nvSpPr>
          <p:cNvPr id="3" name="***Tijdelijke aanduiding voor tekst 2"/>
          <p:cNvSpPr>
            <a:spLocks noGrp="1" noSelect="1"/>
          </p:cNvSpPr>
          <p:nvPr>
            <p:ph type="body" idx="1" hasCustomPrompt="1"/>
          </p:nvPr>
        </p:nvSpPr>
        <p:spPr bwMode="gray">
          <a:xfrm>
            <a:off x="756717" y="1561959"/>
            <a:ext cx="4176000" cy="623204"/>
          </a:xfrm>
        </p:spPr>
        <p:txBody>
          <a:bodyPr anchor="b"/>
          <a:lstStyle>
            <a:lvl1pPr marL="0" indent="0">
              <a:buNone/>
              <a:defRPr sz="2800" b="0">
                <a:solidFill>
                  <a:schemeClr val="accent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dirty="0"/>
              <a:t>[Kop]</a:t>
            </a:r>
          </a:p>
        </p:txBody>
      </p:sp>
      <p:sp>
        <p:nvSpPr>
          <p:cNvPr id="10" name="Titel 9"/>
          <p:cNvSpPr>
            <a:spLocks noGrp="1" noSelect="1"/>
          </p:cNvSpPr>
          <p:nvPr>
            <p:ph type="title" hasCustomPrompt="1"/>
          </p:nvPr>
        </p:nvSpPr>
        <p:spPr bwMode="gray"/>
        <p:txBody>
          <a:bodyPr/>
          <a:lstStyle>
            <a:lvl1pPr>
              <a:defRPr/>
            </a:lvl1pPr>
          </a:lstStyle>
          <a:p>
            <a:r>
              <a:rPr lang="nl-NL" dirty="0"/>
              <a:t>[Titel]</a:t>
            </a:r>
          </a:p>
        </p:txBody>
      </p:sp>
      <p:sp>
        <p:nvSpPr>
          <p:cNvPr id="11" name="Tijdelijke aanduiding voor datum 10"/>
          <p:cNvSpPr>
            <a:spLocks noGrp="1" noSelect="1"/>
          </p:cNvSpPr>
          <p:nvPr>
            <p:ph type="dt" sz="half" idx="10"/>
          </p:nvPr>
        </p:nvSpPr>
        <p:spPr bwMode="gray"/>
        <p:txBody>
          <a:bodyPr/>
          <a:lstStyle/>
          <a:p>
            <a:fld id="{EF90502F-CCD9-4FE6-B065-06493E3E64CD}" type="datetime4">
              <a:rPr lang="nl-NL" noProof="1" smtClean="0"/>
              <a:pPr/>
              <a:t>5 september 2022</a:t>
            </a:fld>
            <a:endParaRPr lang="nl-NL" noProof="1"/>
          </a:p>
        </p:txBody>
      </p:sp>
      <p:sp>
        <p:nvSpPr>
          <p:cNvPr id="12" name="Tijdelijke aanduiding voor voettekst 11"/>
          <p:cNvSpPr>
            <a:spLocks noGrp="1" noSelect="1"/>
          </p:cNvSpPr>
          <p:nvPr>
            <p:ph type="ftr" sz="quarter" idx="11"/>
          </p:nvPr>
        </p:nvSpPr>
        <p:spPr bwMode="gray"/>
        <p:txBody>
          <a:bodyPr/>
          <a:lstStyle/>
          <a:p>
            <a:pPr algn="l"/>
            <a:r>
              <a:rPr lang="nl-NL" noProof="1"/>
              <a:t>Via Invoegen | Koptekst en Voettekst kunt u deze tekst wijzigen</a:t>
            </a:r>
          </a:p>
        </p:txBody>
      </p:sp>
      <p:sp>
        <p:nvSpPr>
          <p:cNvPr id="15" name="Tijdelijke aanduiding voor dianummer 5"/>
          <p:cNvSpPr>
            <a:spLocks noGrp="1" noSelect="1"/>
          </p:cNvSpPr>
          <p:nvPr>
            <p:ph type="sldNum" sz="quarter" idx="12"/>
          </p:nvPr>
        </p:nvSpPr>
        <p:spPr bwMode="gray">
          <a:xfrm>
            <a:off x="11440800" y="154132"/>
            <a:ext cx="391805" cy="36512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1336C48C-F87C-4E4B-81EF-5027B17D1F61}" type="slidenum">
              <a:rPr lang="nl-NL" noProof="1" smtClean="0"/>
              <a:pPr/>
              <a:t>‹nr.›</a:t>
            </a:fld>
            <a:endParaRPr lang="nl-NL" noProof="1"/>
          </a:p>
        </p:txBody>
      </p:sp>
    </p:spTree>
    <p:extLst>
      <p:ext uri="{BB962C8B-B14F-4D97-AF65-F5344CB8AC3E}">
        <p14:creationId xmlns:p14="http://schemas.microsoft.com/office/powerpoint/2010/main" val="2789534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afbeelding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 noSelect="1"/>
          </p:cNvSpPr>
          <p:nvPr>
            <p:ph type="title" hasCustomPrompt="1"/>
          </p:nvPr>
        </p:nvSpPr>
        <p:spPr bwMode="ltGray">
          <a:xfrm>
            <a:off x="747113" y="555625"/>
            <a:ext cx="10440000" cy="648000"/>
          </a:xfrm>
        </p:spPr>
        <p:txBody>
          <a:bodyPr/>
          <a:lstStyle>
            <a:lvl1pPr>
              <a:defRPr/>
            </a:lvl1pPr>
          </a:lstStyle>
          <a:p>
            <a:r>
              <a:rPr lang="nl-NL" dirty="0"/>
              <a:t>[Titel]</a:t>
            </a:r>
          </a:p>
        </p:txBody>
      </p:sp>
      <p:sp>
        <p:nvSpPr>
          <p:cNvPr id="4" name="Tijdelijke aanduiding voor datum 3"/>
          <p:cNvSpPr>
            <a:spLocks noGrp="1" noSelect="1"/>
          </p:cNvSpPr>
          <p:nvPr>
            <p:ph type="dt" sz="half" idx="10"/>
          </p:nvPr>
        </p:nvSpPr>
        <p:spPr bwMode="ltGray"/>
        <p:txBody>
          <a:bodyPr/>
          <a:lstStyle/>
          <a:p>
            <a:fld id="{F7DE749F-CE3C-4D81-AE58-3EAA4F2D586A}" type="datetime4">
              <a:rPr lang="nl-NL" noProof="1" smtClean="0"/>
              <a:t>5 september 2022</a:t>
            </a:fld>
            <a:endParaRPr lang="nl-NL" noProof="1"/>
          </a:p>
        </p:txBody>
      </p:sp>
      <p:sp>
        <p:nvSpPr>
          <p:cNvPr id="8" name="Tijdelijke aanduiding voor voettekst 7"/>
          <p:cNvSpPr>
            <a:spLocks noGrp="1" noSelect="1"/>
          </p:cNvSpPr>
          <p:nvPr>
            <p:ph type="ftr" sz="quarter" idx="11"/>
          </p:nvPr>
        </p:nvSpPr>
        <p:spPr bwMode="ltGray"/>
        <p:txBody>
          <a:bodyPr/>
          <a:lstStyle/>
          <a:p>
            <a:pPr algn="l"/>
            <a:r>
              <a:rPr lang="nl-NL" noProof="1"/>
              <a:t>Via Invoegen | Koptekst en Voettekst kunt u deze tekst wijzigen</a:t>
            </a:r>
          </a:p>
        </p:txBody>
      </p:sp>
      <p:sp>
        <p:nvSpPr>
          <p:cNvPr id="13" name="***Tijdelijke aanduiding voor tekst 12"/>
          <p:cNvSpPr>
            <a:spLocks noGrp="1" noSelect="1"/>
          </p:cNvSpPr>
          <p:nvPr>
            <p:ph type="body" sz="quarter" idx="13" hasCustomPrompt="1"/>
          </p:nvPr>
        </p:nvSpPr>
        <p:spPr bwMode="ltGray">
          <a:xfrm>
            <a:off x="7356475" y="1538748"/>
            <a:ext cx="3870325" cy="4409614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l-NL" dirty="0"/>
              <a:t>[Tekst]</a:t>
            </a:r>
          </a:p>
        </p:txBody>
      </p:sp>
      <p:sp>
        <p:nvSpPr>
          <p:cNvPr id="15" name="***Tijdelijke aanduiding voor afbeelding 14"/>
          <p:cNvSpPr>
            <a:spLocks noGrp="1" noSelect="1"/>
          </p:cNvSpPr>
          <p:nvPr>
            <p:ph type="pic" sz="quarter" idx="14" hasCustomPrompt="1"/>
          </p:nvPr>
        </p:nvSpPr>
        <p:spPr bwMode="ltGray">
          <a:xfrm>
            <a:off x="738000" y="1538747"/>
            <a:ext cx="6214800" cy="4409615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l-NL" dirty="0"/>
              <a:t>Klik op icoon om afbeelding toe te voegen</a:t>
            </a:r>
          </a:p>
        </p:txBody>
      </p:sp>
      <p:sp>
        <p:nvSpPr>
          <p:cNvPr id="9" name="Tijdelijke aanduiding voor dianummer 5"/>
          <p:cNvSpPr>
            <a:spLocks noGrp="1" noSelect="1"/>
          </p:cNvSpPr>
          <p:nvPr>
            <p:ph type="sldNum" sz="quarter" idx="4"/>
          </p:nvPr>
        </p:nvSpPr>
        <p:spPr bwMode="gray">
          <a:xfrm>
            <a:off x="11440800" y="154132"/>
            <a:ext cx="391805" cy="36512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1336C48C-F87C-4E4B-81EF-5027B17D1F61}" type="slidenum">
              <a:rPr lang="nl-NL" noProof="1" smtClean="0"/>
              <a:pPr/>
              <a:t>‹nr.›</a:t>
            </a:fld>
            <a:endParaRPr lang="nl-NL" noProof="1"/>
          </a:p>
        </p:txBody>
      </p:sp>
    </p:spTree>
    <p:extLst>
      <p:ext uri="{BB962C8B-B14F-4D97-AF65-F5344CB8AC3E}">
        <p14:creationId xmlns:p14="http://schemas.microsoft.com/office/powerpoint/2010/main" val="583828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object en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 noSelect="1"/>
          </p:cNvSpPr>
          <p:nvPr>
            <p:ph type="title" hasCustomPrompt="1"/>
          </p:nvPr>
        </p:nvSpPr>
        <p:spPr bwMode="ltGray"/>
        <p:txBody>
          <a:bodyPr/>
          <a:lstStyle>
            <a:lvl1pPr>
              <a:defRPr/>
            </a:lvl1pPr>
          </a:lstStyle>
          <a:p>
            <a:r>
              <a:rPr lang="nl-NL" noProof="1"/>
              <a:t>[Titel]</a:t>
            </a:r>
          </a:p>
        </p:txBody>
      </p:sp>
      <p:sp>
        <p:nvSpPr>
          <p:cNvPr id="3" name="Tijdelijke aanduiding voor inhoud 2"/>
          <p:cNvSpPr>
            <a:spLocks noGrp="1" noSelect="1"/>
          </p:cNvSpPr>
          <p:nvPr>
            <p:ph idx="1" hasCustomPrompt="1"/>
          </p:nvPr>
        </p:nvSpPr>
        <p:spPr bwMode="ltGray">
          <a:xfrm>
            <a:off x="736211" y="1519698"/>
            <a:ext cx="10440000" cy="291730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l-NL" noProof="1"/>
              <a:t>[Tekst]</a:t>
            </a:r>
          </a:p>
        </p:txBody>
      </p:sp>
      <p:sp>
        <p:nvSpPr>
          <p:cNvPr id="6" name="Tijdelijke aanduiding voor afbeelding 5"/>
          <p:cNvSpPr>
            <a:spLocks noGrp="1" noSelect="1"/>
          </p:cNvSpPr>
          <p:nvPr>
            <p:ph type="pic" sz="quarter" idx="13" hasCustomPrompt="1"/>
          </p:nvPr>
        </p:nvSpPr>
        <p:spPr bwMode="ltGray">
          <a:xfrm>
            <a:off x="757239" y="4638599"/>
            <a:ext cx="2314762" cy="1562401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>
            <a:lvl1pPr marL="180000" marR="0" indent="-180000" algn="l" defTabSz="914400" rtl="0" eaLnBrk="1" fontAlgn="auto" latinLnBrk="0" hangingPunct="1">
              <a:lnSpc>
                <a:spcPct val="101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buFont typeface="Arial" pitchFamily="34" charset="0"/>
              <a:buChar char="•"/>
              <a:tabLst/>
              <a:defRPr sz="2000"/>
            </a:lvl1pPr>
          </a:lstStyle>
          <a:p>
            <a:r>
              <a:rPr lang="nl-NL" dirty="0"/>
              <a:t>Klik op icoon om afbeelding toe te voegen</a:t>
            </a:r>
          </a:p>
          <a:p>
            <a:endParaRPr lang="nl-NL" dirty="0"/>
          </a:p>
        </p:txBody>
      </p:sp>
      <p:sp>
        <p:nvSpPr>
          <p:cNvPr id="10" name="Tijdelijke aanduiding voor afbeelding 5"/>
          <p:cNvSpPr>
            <a:spLocks noGrp="1" noSelect="1"/>
          </p:cNvSpPr>
          <p:nvPr>
            <p:ph type="pic" sz="quarter" idx="14" hasCustomPrompt="1"/>
          </p:nvPr>
        </p:nvSpPr>
        <p:spPr bwMode="ltGray">
          <a:xfrm>
            <a:off x="3454299" y="4638599"/>
            <a:ext cx="2314762" cy="1562401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>
            <a:lvl1pPr>
              <a:defRPr sz="2000"/>
            </a:lvl1pPr>
          </a:lstStyle>
          <a:p>
            <a:r>
              <a:rPr lang="nl-NL" dirty="0"/>
              <a:t>Klik op icoon om afbeelding toe te voegen</a:t>
            </a:r>
          </a:p>
        </p:txBody>
      </p:sp>
      <p:sp>
        <p:nvSpPr>
          <p:cNvPr id="11" name="Tijdelijke aanduiding voor afbeelding 5"/>
          <p:cNvSpPr>
            <a:spLocks noGrp="1" noSelect="1"/>
          </p:cNvSpPr>
          <p:nvPr>
            <p:ph type="pic" sz="quarter" idx="15" hasCustomPrompt="1"/>
          </p:nvPr>
        </p:nvSpPr>
        <p:spPr bwMode="ltGray">
          <a:xfrm>
            <a:off x="6151359" y="4638599"/>
            <a:ext cx="2314762" cy="1562401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>
            <a:lvl1pPr marL="180000" marR="0" indent="-180000" algn="l" defTabSz="914400" rtl="0" eaLnBrk="1" fontAlgn="auto" latinLnBrk="0" hangingPunct="1">
              <a:lnSpc>
                <a:spcPct val="101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buFont typeface="Arial" pitchFamily="34" charset="0"/>
              <a:buChar char="•"/>
              <a:tabLst/>
              <a:defRPr sz="2000"/>
            </a:lvl1pPr>
          </a:lstStyle>
          <a:p>
            <a:r>
              <a:rPr lang="nl-NL" dirty="0"/>
              <a:t>Klik op icoon om afbeelding toe te voegen</a:t>
            </a:r>
          </a:p>
          <a:p>
            <a:endParaRPr lang="nl-NL" dirty="0"/>
          </a:p>
        </p:txBody>
      </p:sp>
      <p:sp>
        <p:nvSpPr>
          <p:cNvPr id="12" name="Tijdelijke aanduiding voor afbeelding 5"/>
          <p:cNvSpPr>
            <a:spLocks noGrp="1" noSelect="1"/>
          </p:cNvSpPr>
          <p:nvPr>
            <p:ph type="pic" sz="quarter" idx="16" hasCustomPrompt="1"/>
          </p:nvPr>
        </p:nvSpPr>
        <p:spPr bwMode="ltGray">
          <a:xfrm>
            <a:off x="8848419" y="4638599"/>
            <a:ext cx="2314762" cy="1562401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>
            <a:lvl1pPr>
              <a:defRPr sz="2000"/>
            </a:lvl1pPr>
          </a:lstStyle>
          <a:p>
            <a:r>
              <a:rPr lang="nl-NL" dirty="0"/>
              <a:t>Klik op icoon om afbeelding toe te voegen</a:t>
            </a:r>
          </a:p>
        </p:txBody>
      </p:sp>
      <p:sp>
        <p:nvSpPr>
          <p:cNvPr id="9" name="Tijdelijke aanduiding voor dianummer 5"/>
          <p:cNvSpPr>
            <a:spLocks noGrp="1" noSelect="1"/>
          </p:cNvSpPr>
          <p:nvPr>
            <p:ph type="sldNum" sz="quarter" idx="4"/>
          </p:nvPr>
        </p:nvSpPr>
        <p:spPr bwMode="gray">
          <a:xfrm>
            <a:off x="11440800" y="154132"/>
            <a:ext cx="391805" cy="36512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1336C48C-F87C-4E4B-81EF-5027B17D1F61}" type="slidenum">
              <a:rPr lang="nl-NL" noProof="1" smtClean="0"/>
              <a:pPr/>
              <a:t>‹nr.›</a:t>
            </a:fld>
            <a:endParaRPr lang="nl-NL" noProof="1"/>
          </a:p>
        </p:txBody>
      </p:sp>
    </p:spTree>
    <p:extLst>
      <p:ext uri="{BB962C8B-B14F-4D97-AF65-F5344CB8AC3E}">
        <p14:creationId xmlns:p14="http://schemas.microsoft.com/office/powerpoint/2010/main" val="3525833182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 noSelect="1"/>
          </p:cNvSpPr>
          <p:nvPr>
            <p:ph type="title" hasCustomPrompt="1"/>
          </p:nvPr>
        </p:nvSpPr>
        <p:spPr bwMode="ltGray"/>
        <p:txBody>
          <a:bodyPr/>
          <a:lstStyle>
            <a:lvl1pPr>
              <a:defRPr/>
            </a:lvl1pPr>
          </a:lstStyle>
          <a:p>
            <a:r>
              <a:rPr lang="nl-NL" noProof="1"/>
              <a:t>[Titel]</a:t>
            </a:r>
          </a:p>
        </p:txBody>
      </p:sp>
      <p:sp>
        <p:nvSpPr>
          <p:cNvPr id="6" name="Tijdelijke aanduiding voor datum 5"/>
          <p:cNvSpPr>
            <a:spLocks noGrp="1" noSelect="1"/>
          </p:cNvSpPr>
          <p:nvPr>
            <p:ph type="dt" sz="half" idx="10"/>
          </p:nvPr>
        </p:nvSpPr>
        <p:spPr bwMode="ltGray"/>
        <p:txBody>
          <a:bodyPr/>
          <a:lstStyle/>
          <a:p>
            <a:fld id="{837E395A-19BE-426D-A2C2-4A246DCB1065}" type="datetime4">
              <a:rPr lang="nl-NL" noProof="1" smtClean="0"/>
              <a:t>5 september 2022</a:t>
            </a:fld>
            <a:endParaRPr lang="nl-NL" noProof="1"/>
          </a:p>
        </p:txBody>
      </p:sp>
      <p:sp>
        <p:nvSpPr>
          <p:cNvPr id="7" name="Tijdelijke aanduiding voor voettekst 6"/>
          <p:cNvSpPr>
            <a:spLocks noGrp="1" noSelect="1"/>
          </p:cNvSpPr>
          <p:nvPr>
            <p:ph type="ftr" sz="quarter" idx="11"/>
          </p:nvPr>
        </p:nvSpPr>
        <p:spPr bwMode="ltGray"/>
        <p:txBody>
          <a:bodyPr/>
          <a:lstStyle/>
          <a:p>
            <a:pPr algn="l"/>
            <a:r>
              <a:rPr lang="nl-NL" noProof="1"/>
              <a:t>Via Invoegen | Koptekst en Voettekst kunt u deze tekst wijzigen</a:t>
            </a:r>
          </a:p>
        </p:txBody>
      </p:sp>
      <p:sp>
        <p:nvSpPr>
          <p:cNvPr id="9" name="Tijdelijke aanduiding voor dianummer 5"/>
          <p:cNvSpPr>
            <a:spLocks noGrp="1" noSelect="1"/>
          </p:cNvSpPr>
          <p:nvPr>
            <p:ph type="sldNum" sz="quarter" idx="4"/>
          </p:nvPr>
        </p:nvSpPr>
        <p:spPr bwMode="gray">
          <a:xfrm>
            <a:off x="11440800" y="154132"/>
            <a:ext cx="391805" cy="36512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1336C48C-F87C-4E4B-81EF-5027B17D1F61}" type="slidenum">
              <a:rPr lang="nl-NL" noProof="1" smtClean="0"/>
              <a:pPr/>
              <a:t>‹nr.›</a:t>
            </a:fld>
            <a:endParaRPr lang="nl-NL" noProof="1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tra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***Titel 1"/>
          <p:cNvSpPr>
            <a:spLocks noGrp="1" noSelect="1"/>
          </p:cNvSpPr>
          <p:nvPr>
            <p:ph type="title" hasCustomPrompt="1"/>
          </p:nvPr>
        </p:nvSpPr>
        <p:spPr bwMode="ltGray">
          <a:xfrm>
            <a:off x="753674" y="1243225"/>
            <a:ext cx="10440000" cy="648000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nl-NL" noProof="1"/>
              <a:t>[Titel]</a:t>
            </a:r>
          </a:p>
        </p:txBody>
      </p:sp>
      <p:sp>
        <p:nvSpPr>
          <p:cNvPr id="6" name="***Tijdelijke aanduiding voor tekst 8"/>
          <p:cNvSpPr>
            <a:spLocks noGrp="1" noSelect="1"/>
          </p:cNvSpPr>
          <p:nvPr>
            <p:ph type="body" sz="quarter" idx="13" hasCustomPrompt="1"/>
          </p:nvPr>
        </p:nvSpPr>
        <p:spPr bwMode="ltGray">
          <a:xfrm>
            <a:off x="754063" y="555625"/>
            <a:ext cx="10436225" cy="611188"/>
          </a:xfrm>
        </p:spPr>
        <p:txBody>
          <a:bodyPr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5000" b="0" baseline="0">
                <a:solidFill>
                  <a:schemeClr val="accent2"/>
                </a:solidFill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3600" b="0">
                <a:solidFill>
                  <a:schemeClr val="accent3"/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3600" b="0">
                <a:solidFill>
                  <a:schemeClr val="accent3"/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3600" b="0">
                <a:solidFill>
                  <a:schemeClr val="accent3"/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3600" b="0">
                <a:solidFill>
                  <a:schemeClr val="accent3"/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3600" b="0">
                <a:solidFill>
                  <a:schemeClr val="accent3"/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3600" b="0">
                <a:solidFill>
                  <a:schemeClr val="accent3"/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3600" b="0">
                <a:solidFill>
                  <a:schemeClr val="accent3"/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3600" b="0">
                <a:solidFill>
                  <a:schemeClr val="accent3"/>
                </a:solidFill>
              </a:defRPr>
            </a:lvl9pPr>
          </a:lstStyle>
          <a:p>
            <a:pPr lvl="0"/>
            <a:r>
              <a:rPr lang="nl-NL" dirty="0"/>
              <a:t>[Extra titel]</a:t>
            </a:r>
          </a:p>
        </p:txBody>
      </p:sp>
      <p:sp>
        <p:nvSpPr>
          <p:cNvPr id="7" name="Tijdelijke aanduiding voor datum 6"/>
          <p:cNvSpPr>
            <a:spLocks noGrp="1" noSelect="1"/>
          </p:cNvSpPr>
          <p:nvPr>
            <p:ph type="dt" sz="half" idx="14"/>
          </p:nvPr>
        </p:nvSpPr>
        <p:spPr bwMode="ltGray"/>
        <p:txBody>
          <a:bodyPr/>
          <a:lstStyle/>
          <a:p>
            <a:fld id="{788A494A-D10C-4CD7-9F06-E78A3ED9D554}" type="datetime4">
              <a:rPr lang="nl-NL" noProof="1" smtClean="0"/>
              <a:t>5 september 2022</a:t>
            </a:fld>
            <a:endParaRPr lang="nl-NL" noProof="1"/>
          </a:p>
        </p:txBody>
      </p:sp>
      <p:sp>
        <p:nvSpPr>
          <p:cNvPr id="8" name="Tijdelijke aanduiding voor voettekst 7"/>
          <p:cNvSpPr>
            <a:spLocks noGrp="1" noSelect="1"/>
          </p:cNvSpPr>
          <p:nvPr>
            <p:ph type="ftr" sz="quarter" idx="15"/>
          </p:nvPr>
        </p:nvSpPr>
        <p:spPr bwMode="ltGray"/>
        <p:txBody>
          <a:bodyPr/>
          <a:lstStyle/>
          <a:p>
            <a:pPr algn="l"/>
            <a:r>
              <a:rPr lang="nl-NL" noProof="1"/>
              <a:t>Via Invoegen | Koptekst en Voettekst kunt u deze tekst wijzigen</a:t>
            </a:r>
          </a:p>
        </p:txBody>
      </p:sp>
      <p:sp>
        <p:nvSpPr>
          <p:cNvPr id="10" name="Tijdelijke aanduiding voor dianummer 5"/>
          <p:cNvSpPr>
            <a:spLocks noGrp="1" noSelect="1"/>
          </p:cNvSpPr>
          <p:nvPr>
            <p:ph type="sldNum" sz="quarter" idx="4"/>
          </p:nvPr>
        </p:nvSpPr>
        <p:spPr bwMode="gray">
          <a:xfrm>
            <a:off x="11440800" y="154132"/>
            <a:ext cx="391805" cy="36512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1336C48C-F87C-4E4B-81EF-5027B17D1F61}" type="slidenum">
              <a:rPr lang="nl-NL" noProof="1" smtClean="0"/>
              <a:pPr/>
              <a:t>‹nr.›</a:t>
            </a:fld>
            <a:endParaRPr lang="nl-NL" noProof="1"/>
          </a:p>
        </p:txBody>
      </p:sp>
    </p:spTree>
    <p:extLst>
      <p:ext uri="{BB962C8B-B14F-4D97-AF65-F5344CB8AC3E}">
        <p14:creationId xmlns:p14="http://schemas.microsoft.com/office/powerpoint/2010/main" val="2616200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 noSelect="1"/>
          </p:cNvSpPr>
          <p:nvPr>
            <p:ph type="title"/>
          </p:nvPr>
        </p:nvSpPr>
        <p:spPr bwMode="gray">
          <a:xfrm>
            <a:off x="756717" y="562611"/>
            <a:ext cx="10440000" cy="648000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/>
          <a:p>
            <a:r>
              <a:rPr lang="nl-NL" noProof="1"/>
              <a:t>Klik om de stijl te bewerken</a:t>
            </a:r>
          </a:p>
        </p:txBody>
      </p:sp>
      <p:sp>
        <p:nvSpPr>
          <p:cNvPr id="3" name="Tijdelijke aanduiding voor tekst 2 (JU-Free)"/>
          <p:cNvSpPr>
            <a:spLocks noGrp="1"/>
          </p:cNvSpPr>
          <p:nvPr>
            <p:ph type="body" idx="1"/>
          </p:nvPr>
        </p:nvSpPr>
        <p:spPr bwMode="gray">
          <a:xfrm>
            <a:off x="736211" y="1519698"/>
            <a:ext cx="10440000" cy="442963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180000" lvl="0" indent="-180000" algn="l" defTabSz="914400" rtl="0" eaLnBrk="1" latinLnBrk="0" hangingPunct="1">
              <a:lnSpc>
                <a:spcPct val="101000"/>
              </a:lnSpc>
              <a:spcBef>
                <a:spcPts val="0"/>
              </a:spcBef>
              <a:buClr>
                <a:schemeClr val="tx1"/>
              </a:buClr>
              <a:buFontTx/>
              <a:buNone/>
            </a:pPr>
            <a:r>
              <a:rPr lang="nl-NL" noProof="1"/>
              <a:t>JU-LEVEL1=Kopje</a:t>
            </a:r>
          </a:p>
          <a:p>
            <a:pPr lvl="1"/>
            <a:r>
              <a:rPr lang="en-US" noProof="1"/>
              <a:t>JU-LEVEL2=Opsomming 1e niveau</a:t>
            </a:r>
            <a:endParaRPr lang="nl-NL" noProof="1"/>
          </a:p>
          <a:p>
            <a:pPr lvl="2"/>
            <a:r>
              <a:rPr lang="nl-NL" noProof="1"/>
              <a:t>JU-LEVEL3=</a:t>
            </a:r>
            <a:r>
              <a:rPr lang="en-US" noProof="1"/>
              <a:t>Opsomming 2e niveau</a:t>
            </a:r>
            <a:endParaRPr lang="nl-NL" noProof="1"/>
          </a:p>
          <a:p>
            <a:pPr lvl="3"/>
            <a:r>
              <a:rPr lang="en-US" noProof="1"/>
              <a:t>JU-LEVEL4=Opsomming 3e niveau</a:t>
            </a:r>
          </a:p>
          <a:p>
            <a:pPr lvl="4"/>
            <a:r>
              <a:rPr lang="en-US" noProof="1"/>
              <a:t>JU-LEVEL5=Opsomming 4e niveau</a:t>
            </a:r>
          </a:p>
          <a:p>
            <a:pPr lvl="5"/>
            <a:r>
              <a:rPr lang="en-US" noProof="1"/>
              <a:t>JU-LEVEL6=Opsomming 5e niveau</a:t>
            </a:r>
          </a:p>
          <a:p>
            <a:pPr lvl="6"/>
            <a:r>
              <a:rPr lang="en-US" noProof="1"/>
              <a:t>JU-LEVEL7=Opsomming 6e niveau</a:t>
            </a:r>
          </a:p>
          <a:p>
            <a:pPr lvl="7"/>
            <a:r>
              <a:rPr lang="en-US" noProof="1"/>
              <a:t>JU-LEVEL8=Opsomming 7e niveau</a:t>
            </a:r>
          </a:p>
          <a:p>
            <a:pPr lvl="8"/>
            <a:r>
              <a:rPr lang="en-US" noProof="1"/>
              <a:t>JU-LEVEL9=Opsomming 8e niveau</a:t>
            </a:r>
          </a:p>
          <a:p>
            <a:pPr lvl="5"/>
            <a:endParaRPr lang="en-US" noProof="1"/>
          </a:p>
        </p:txBody>
      </p:sp>
      <p:sp>
        <p:nvSpPr>
          <p:cNvPr id="4" name="Tijdelijke aanduiding voor datum 3"/>
          <p:cNvSpPr>
            <a:spLocks noGrp="1" noSelect="1"/>
          </p:cNvSpPr>
          <p:nvPr>
            <p:ph type="dt" sz="half" idx="2"/>
          </p:nvPr>
        </p:nvSpPr>
        <p:spPr bwMode="gray">
          <a:xfrm>
            <a:off x="9701186" y="6039348"/>
            <a:ext cx="1656000" cy="252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EF90502F-CCD9-4FE6-B065-06493E3E64CD}" type="datetime4">
              <a:rPr lang="nl-NL" noProof="1" smtClean="0"/>
              <a:pPr/>
              <a:t>5 september 2022</a:t>
            </a:fld>
            <a:endParaRPr lang="nl-NL" noProof="1"/>
          </a:p>
        </p:txBody>
      </p:sp>
      <p:sp>
        <p:nvSpPr>
          <p:cNvPr id="5" name="Tijdelijke aanduiding voor voettekst 4"/>
          <p:cNvSpPr>
            <a:spLocks noGrp="1" noSelect="1"/>
          </p:cNvSpPr>
          <p:nvPr>
            <p:ph type="ftr" sz="quarter" idx="3"/>
          </p:nvPr>
        </p:nvSpPr>
        <p:spPr bwMode="gray">
          <a:xfrm>
            <a:off x="917186" y="6039348"/>
            <a:ext cx="8496000" cy="252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pPr algn="l"/>
            <a:r>
              <a:rPr lang="nl-NL" noProof="1"/>
              <a:t>Via Invoegen | Koptekst en Voettekst kunt u deze tekst wijzigen</a:t>
            </a:r>
          </a:p>
        </p:txBody>
      </p:sp>
      <p:sp>
        <p:nvSpPr>
          <p:cNvPr id="6" name="Tijdelijke aanduiding voor dianummer 5"/>
          <p:cNvSpPr>
            <a:spLocks noGrp="1" noSelect="1"/>
          </p:cNvSpPr>
          <p:nvPr>
            <p:ph type="sldNum" sz="quarter" idx="4"/>
          </p:nvPr>
        </p:nvSpPr>
        <p:spPr bwMode="gray">
          <a:xfrm>
            <a:off x="11440800" y="154132"/>
            <a:ext cx="391805" cy="36512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1336C48C-F87C-4E4B-81EF-5027B17D1F61}" type="slidenum">
              <a:rPr lang="nl-NL" noProof="1" smtClean="0"/>
              <a:pPr/>
              <a:t>‹nr.›</a:t>
            </a:fld>
            <a:endParaRPr lang="nl-NL" noProof="1"/>
          </a:p>
        </p:txBody>
      </p:sp>
      <p:sp>
        <p:nvSpPr>
          <p:cNvPr id="10" name="Freeform 5"/>
          <p:cNvSpPr>
            <a:spLocks noSelect="1"/>
          </p:cNvSpPr>
          <p:nvPr userDrawn="1"/>
        </p:nvSpPr>
        <p:spPr bwMode="gray">
          <a:xfrm>
            <a:off x="381000" y="377825"/>
            <a:ext cx="11428413" cy="6097588"/>
          </a:xfrm>
          <a:custGeom>
            <a:avLst/>
            <a:gdLst>
              <a:gd name="T0" fmla="*/ 57600 w 57600"/>
              <a:gd name="T1" fmla="*/ 28954 h 30739"/>
              <a:gd name="T2" fmla="*/ 0 w 57600"/>
              <a:gd name="T3" fmla="*/ 30739 h 30739"/>
              <a:gd name="T4" fmla="*/ 19 w 57600"/>
              <a:gd name="T5" fmla="*/ 0 h 30739"/>
              <a:gd name="T6" fmla="*/ 19 w 57600"/>
              <a:gd name="T7" fmla="*/ 38 h 30739"/>
              <a:gd name="T8" fmla="*/ 38 w 57600"/>
              <a:gd name="T9" fmla="*/ 30701 h 30739"/>
              <a:gd name="T10" fmla="*/ 57562 w 57600"/>
              <a:gd name="T11" fmla="*/ 28983 h 30739"/>
              <a:gd name="T12" fmla="*/ 19 w 57600"/>
              <a:gd name="T13" fmla="*/ 38 h 30739"/>
              <a:gd name="T14" fmla="*/ 38 w 57600"/>
              <a:gd name="T15" fmla="*/ 19 h 30739"/>
              <a:gd name="T16" fmla="*/ 55454 w 57600"/>
              <a:gd name="T17" fmla="*/ 26771 h 30739"/>
              <a:gd name="T18" fmla="*/ 57562 w 57600"/>
              <a:gd name="T19" fmla="*/ 26522 h 30739"/>
              <a:gd name="T20" fmla="*/ 56637 w 57600"/>
              <a:gd name="T21" fmla="*/ 26209 h 30739"/>
              <a:gd name="T22" fmla="*/ 57562 w 57600"/>
              <a:gd name="T23" fmla="*/ 26522 h 30739"/>
              <a:gd name="T24" fmla="*/ 57600 w 57600"/>
              <a:gd name="T25" fmla="*/ 26552 h 30739"/>
              <a:gd name="T26" fmla="*/ 56637 w 57600"/>
              <a:gd name="T27" fmla="*/ 29297 h 30739"/>
              <a:gd name="T28" fmla="*/ 56637 w 57600"/>
              <a:gd name="T29" fmla="*/ 29297 h 30739"/>
              <a:gd name="T30" fmla="*/ 56637 w 57600"/>
              <a:gd name="T31" fmla="*/ 29297 h 30739"/>
              <a:gd name="T32" fmla="*/ 57562 w 57600"/>
              <a:gd name="T33" fmla="*/ 28983 h 30739"/>
              <a:gd name="T34" fmla="*/ 57562 w 57600"/>
              <a:gd name="T35" fmla="*/ 28983 h 30739"/>
              <a:gd name="T36" fmla="*/ 57600 w 57600"/>
              <a:gd name="T37" fmla="*/ 28954 h 30739"/>
              <a:gd name="T38" fmla="*/ 57562 w 57600"/>
              <a:gd name="T39" fmla="*/ 28983 h 30739"/>
              <a:gd name="T40" fmla="*/ 55104 w 57600"/>
              <a:gd name="T41" fmla="*/ 27753 h 30739"/>
              <a:gd name="T42" fmla="*/ 57217 w 57600"/>
              <a:gd name="T43" fmla="*/ 29183 h 30739"/>
              <a:gd name="T44" fmla="*/ 57217 w 57600"/>
              <a:gd name="T45" fmla="*/ 29183 h 30739"/>
              <a:gd name="T46" fmla="*/ 19 w 57600"/>
              <a:gd name="T47" fmla="*/ 0 h 30739"/>
              <a:gd name="T48" fmla="*/ 38 w 57600"/>
              <a:gd name="T49" fmla="*/ 19 h 30739"/>
              <a:gd name="T50" fmla="*/ 55269 w 57600"/>
              <a:gd name="T51" fmla="*/ 38 h 30739"/>
              <a:gd name="T52" fmla="*/ 57562 w 57600"/>
              <a:gd name="T53" fmla="*/ 26522 h 30739"/>
              <a:gd name="T54" fmla="*/ 57600 w 57600"/>
              <a:gd name="T55" fmla="*/ 2315 h 30739"/>
              <a:gd name="T56" fmla="*/ 56049 w 57600"/>
              <a:gd name="T57" fmla="*/ 27139 h 30739"/>
              <a:gd name="T58" fmla="*/ 56734 w 57600"/>
              <a:gd name="T59" fmla="*/ 27109 h 30739"/>
              <a:gd name="T60" fmla="*/ 57229 w 57600"/>
              <a:gd name="T61" fmla="*/ 26982 h 30739"/>
              <a:gd name="T62" fmla="*/ 57562 w 57600"/>
              <a:gd name="T63" fmla="*/ 27109 h 30739"/>
              <a:gd name="T64" fmla="*/ 57600 w 57600"/>
              <a:gd name="T65" fmla="*/ 26552 h 30739"/>
              <a:gd name="T66" fmla="*/ 56637 w 57600"/>
              <a:gd name="T67" fmla="*/ 26209 h 30739"/>
              <a:gd name="T68" fmla="*/ 55414 w 57600"/>
              <a:gd name="T69" fmla="*/ 26822 h 30739"/>
              <a:gd name="T70" fmla="*/ 55122 w 57600"/>
              <a:gd name="T71" fmla="*/ 27988 h 30739"/>
              <a:gd name="T72" fmla="*/ 56637 w 57600"/>
              <a:gd name="T73" fmla="*/ 29297 h 30739"/>
              <a:gd name="T74" fmla="*/ 57433 w 57600"/>
              <a:gd name="T75" fmla="*/ 29072 h 30739"/>
              <a:gd name="T76" fmla="*/ 57600 w 57600"/>
              <a:gd name="T77" fmla="*/ 28954 h 30739"/>
              <a:gd name="T78" fmla="*/ 57562 w 57600"/>
              <a:gd name="T79" fmla="*/ 28554 h 30739"/>
              <a:gd name="T80" fmla="*/ 57520 w 57600"/>
              <a:gd name="T81" fmla="*/ 28554 h 30739"/>
              <a:gd name="T82" fmla="*/ 57256 w 57600"/>
              <a:gd name="T83" fmla="*/ 27534 h 30739"/>
              <a:gd name="T84" fmla="*/ 56863 w 57600"/>
              <a:gd name="T85" fmla="*/ 27444 h 30739"/>
              <a:gd name="T86" fmla="*/ 56483 w 57600"/>
              <a:gd name="T87" fmla="*/ 28554 h 30739"/>
              <a:gd name="T88" fmla="*/ 56345 w 57600"/>
              <a:gd name="T89" fmla="*/ 27311 h 30739"/>
              <a:gd name="T90" fmla="*/ 56082 w 57600"/>
              <a:gd name="T91" fmla="*/ 28554 h 30739"/>
              <a:gd name="T92" fmla="*/ 55689 w 57600"/>
              <a:gd name="T93" fmla="*/ 27477 h 30739"/>
              <a:gd name="T94" fmla="*/ 55995 w 57600"/>
              <a:gd name="T95" fmla="*/ 26982 h 30739"/>
              <a:gd name="T96" fmla="*/ 57520 w 57600"/>
              <a:gd name="T97" fmla="*/ 28554 h 30739"/>
              <a:gd name="T98" fmla="*/ 57562 w 57600"/>
              <a:gd name="T99" fmla="*/ 28554 h 30739"/>
              <a:gd name="T100" fmla="*/ 57562 w 57600"/>
              <a:gd name="T101" fmla="*/ 28554 h 30739"/>
              <a:gd name="T102" fmla="*/ 57600 w 57600"/>
              <a:gd name="T103" fmla="*/ 28554 h 30739"/>
              <a:gd name="T104" fmla="*/ 57562 w 57600"/>
              <a:gd name="T105" fmla="*/ 28554 h 307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57600" h="30739">
                <a:moveTo>
                  <a:pt x="57562" y="28983"/>
                </a:moveTo>
                <a:cubicBezTo>
                  <a:pt x="57574" y="28973"/>
                  <a:pt x="57588" y="28964"/>
                  <a:pt x="57600" y="28954"/>
                </a:cubicBezTo>
                <a:cubicBezTo>
                  <a:pt x="57600" y="30739"/>
                  <a:pt x="57600" y="30739"/>
                  <a:pt x="57600" y="30739"/>
                </a:cubicBezTo>
                <a:cubicBezTo>
                  <a:pt x="0" y="30739"/>
                  <a:pt x="0" y="30739"/>
                  <a:pt x="0" y="30739"/>
                </a:cubicBezTo>
                <a:cubicBezTo>
                  <a:pt x="0" y="0"/>
                  <a:pt x="0" y="0"/>
                  <a:pt x="0" y="0"/>
                </a:cubicBezTo>
                <a:cubicBezTo>
                  <a:pt x="19" y="0"/>
                  <a:pt x="19" y="0"/>
                  <a:pt x="19" y="0"/>
                </a:cubicBezTo>
                <a:cubicBezTo>
                  <a:pt x="19" y="19"/>
                  <a:pt x="19" y="19"/>
                  <a:pt x="19" y="19"/>
                </a:cubicBezTo>
                <a:cubicBezTo>
                  <a:pt x="19" y="38"/>
                  <a:pt x="19" y="38"/>
                  <a:pt x="19" y="38"/>
                </a:cubicBezTo>
                <a:cubicBezTo>
                  <a:pt x="38" y="38"/>
                  <a:pt x="38" y="38"/>
                  <a:pt x="38" y="38"/>
                </a:cubicBezTo>
                <a:cubicBezTo>
                  <a:pt x="38" y="30701"/>
                  <a:pt x="38" y="30701"/>
                  <a:pt x="38" y="30701"/>
                </a:cubicBezTo>
                <a:cubicBezTo>
                  <a:pt x="57562" y="30701"/>
                  <a:pt x="57562" y="30701"/>
                  <a:pt x="57562" y="30701"/>
                </a:cubicBezTo>
                <a:lnTo>
                  <a:pt x="57562" y="28983"/>
                </a:lnTo>
                <a:close/>
                <a:moveTo>
                  <a:pt x="19" y="19"/>
                </a:moveTo>
                <a:cubicBezTo>
                  <a:pt x="19" y="38"/>
                  <a:pt x="19" y="38"/>
                  <a:pt x="19" y="38"/>
                </a:cubicBezTo>
                <a:cubicBezTo>
                  <a:pt x="38" y="38"/>
                  <a:pt x="38" y="38"/>
                  <a:pt x="38" y="38"/>
                </a:cubicBezTo>
                <a:cubicBezTo>
                  <a:pt x="38" y="19"/>
                  <a:pt x="38" y="19"/>
                  <a:pt x="38" y="19"/>
                </a:cubicBezTo>
                <a:lnTo>
                  <a:pt x="19" y="19"/>
                </a:lnTo>
                <a:close/>
                <a:moveTo>
                  <a:pt x="55454" y="26771"/>
                </a:moveTo>
                <a:cubicBezTo>
                  <a:pt x="55735" y="26428"/>
                  <a:pt x="56161" y="26209"/>
                  <a:pt x="56637" y="26209"/>
                </a:cubicBezTo>
                <a:cubicBezTo>
                  <a:pt x="56985" y="26209"/>
                  <a:pt x="57305" y="26326"/>
                  <a:pt x="57562" y="26522"/>
                </a:cubicBezTo>
                <a:cubicBezTo>
                  <a:pt x="57562" y="26522"/>
                  <a:pt x="57562" y="26522"/>
                  <a:pt x="57562" y="26522"/>
                </a:cubicBezTo>
                <a:cubicBezTo>
                  <a:pt x="57305" y="26326"/>
                  <a:pt x="56985" y="26209"/>
                  <a:pt x="56637" y="26209"/>
                </a:cubicBezTo>
                <a:cubicBezTo>
                  <a:pt x="56161" y="26209"/>
                  <a:pt x="55735" y="26428"/>
                  <a:pt x="55454" y="26771"/>
                </a:cubicBezTo>
                <a:close/>
                <a:moveTo>
                  <a:pt x="57562" y="26522"/>
                </a:moveTo>
                <a:cubicBezTo>
                  <a:pt x="57575" y="26532"/>
                  <a:pt x="57587" y="26542"/>
                  <a:pt x="57600" y="26552"/>
                </a:cubicBezTo>
                <a:cubicBezTo>
                  <a:pt x="57600" y="26552"/>
                  <a:pt x="57600" y="26552"/>
                  <a:pt x="57600" y="26552"/>
                </a:cubicBezTo>
                <a:cubicBezTo>
                  <a:pt x="57587" y="26542"/>
                  <a:pt x="57575" y="26532"/>
                  <a:pt x="57562" y="26522"/>
                </a:cubicBezTo>
                <a:close/>
                <a:moveTo>
                  <a:pt x="56637" y="29297"/>
                </a:moveTo>
                <a:cubicBezTo>
                  <a:pt x="56842" y="29297"/>
                  <a:pt x="57038" y="29256"/>
                  <a:pt x="57217" y="29183"/>
                </a:cubicBezTo>
                <a:cubicBezTo>
                  <a:pt x="57038" y="29256"/>
                  <a:pt x="56842" y="29297"/>
                  <a:pt x="56637" y="29297"/>
                </a:cubicBezTo>
                <a:cubicBezTo>
                  <a:pt x="55918" y="29297"/>
                  <a:pt x="55314" y="28798"/>
                  <a:pt x="55149" y="28125"/>
                </a:cubicBezTo>
                <a:cubicBezTo>
                  <a:pt x="55314" y="28798"/>
                  <a:pt x="55918" y="29297"/>
                  <a:pt x="56637" y="29297"/>
                </a:cubicBezTo>
                <a:close/>
                <a:moveTo>
                  <a:pt x="57562" y="28983"/>
                </a:moveTo>
                <a:cubicBezTo>
                  <a:pt x="57562" y="28983"/>
                  <a:pt x="57562" y="28983"/>
                  <a:pt x="57562" y="28983"/>
                </a:cubicBezTo>
                <a:cubicBezTo>
                  <a:pt x="57520" y="29015"/>
                  <a:pt x="57478" y="29045"/>
                  <a:pt x="57433" y="29072"/>
                </a:cubicBezTo>
                <a:cubicBezTo>
                  <a:pt x="57478" y="29045"/>
                  <a:pt x="57520" y="29015"/>
                  <a:pt x="57562" y="28983"/>
                </a:cubicBezTo>
                <a:close/>
                <a:moveTo>
                  <a:pt x="57562" y="28983"/>
                </a:moveTo>
                <a:cubicBezTo>
                  <a:pt x="57574" y="28973"/>
                  <a:pt x="57588" y="28964"/>
                  <a:pt x="57600" y="28954"/>
                </a:cubicBezTo>
                <a:cubicBezTo>
                  <a:pt x="57600" y="28954"/>
                  <a:pt x="57600" y="28954"/>
                  <a:pt x="57600" y="28954"/>
                </a:cubicBezTo>
                <a:cubicBezTo>
                  <a:pt x="57588" y="28964"/>
                  <a:pt x="57574" y="28973"/>
                  <a:pt x="57562" y="28983"/>
                </a:cubicBezTo>
                <a:close/>
                <a:moveTo>
                  <a:pt x="55414" y="26822"/>
                </a:moveTo>
                <a:cubicBezTo>
                  <a:pt x="55219" y="27081"/>
                  <a:pt x="55104" y="27403"/>
                  <a:pt x="55104" y="27753"/>
                </a:cubicBezTo>
                <a:cubicBezTo>
                  <a:pt x="55104" y="27403"/>
                  <a:pt x="55219" y="27081"/>
                  <a:pt x="55414" y="26822"/>
                </a:cubicBezTo>
                <a:close/>
                <a:moveTo>
                  <a:pt x="57217" y="29183"/>
                </a:moveTo>
                <a:cubicBezTo>
                  <a:pt x="57292" y="29152"/>
                  <a:pt x="57365" y="29114"/>
                  <a:pt x="57433" y="29072"/>
                </a:cubicBezTo>
                <a:cubicBezTo>
                  <a:pt x="57365" y="29114"/>
                  <a:pt x="57292" y="29152"/>
                  <a:pt x="57217" y="29183"/>
                </a:cubicBezTo>
                <a:close/>
                <a:moveTo>
                  <a:pt x="55285" y="0"/>
                </a:moveTo>
                <a:cubicBezTo>
                  <a:pt x="19" y="0"/>
                  <a:pt x="19" y="0"/>
                  <a:pt x="19" y="0"/>
                </a:cubicBezTo>
                <a:cubicBezTo>
                  <a:pt x="19" y="19"/>
                  <a:pt x="19" y="19"/>
                  <a:pt x="19" y="19"/>
                </a:cubicBezTo>
                <a:cubicBezTo>
                  <a:pt x="38" y="19"/>
                  <a:pt x="38" y="19"/>
                  <a:pt x="38" y="19"/>
                </a:cubicBezTo>
                <a:cubicBezTo>
                  <a:pt x="38" y="38"/>
                  <a:pt x="38" y="38"/>
                  <a:pt x="38" y="38"/>
                </a:cubicBezTo>
                <a:cubicBezTo>
                  <a:pt x="55269" y="38"/>
                  <a:pt x="55269" y="38"/>
                  <a:pt x="55269" y="38"/>
                </a:cubicBezTo>
                <a:cubicBezTo>
                  <a:pt x="57562" y="2331"/>
                  <a:pt x="57562" y="2331"/>
                  <a:pt x="57562" y="2331"/>
                </a:cubicBezTo>
                <a:cubicBezTo>
                  <a:pt x="57562" y="26522"/>
                  <a:pt x="57562" y="26522"/>
                  <a:pt x="57562" y="26522"/>
                </a:cubicBezTo>
                <a:cubicBezTo>
                  <a:pt x="57575" y="26532"/>
                  <a:pt x="57587" y="26542"/>
                  <a:pt x="57600" y="26552"/>
                </a:cubicBezTo>
                <a:cubicBezTo>
                  <a:pt x="57600" y="2315"/>
                  <a:pt x="57600" y="2315"/>
                  <a:pt x="57600" y="2315"/>
                </a:cubicBezTo>
                <a:lnTo>
                  <a:pt x="55285" y="0"/>
                </a:lnTo>
                <a:close/>
                <a:moveTo>
                  <a:pt x="56049" y="27139"/>
                </a:moveTo>
                <a:cubicBezTo>
                  <a:pt x="56153" y="27037"/>
                  <a:pt x="56282" y="26982"/>
                  <a:pt x="56423" y="26982"/>
                </a:cubicBezTo>
                <a:cubicBezTo>
                  <a:pt x="56549" y="26982"/>
                  <a:pt x="56654" y="27025"/>
                  <a:pt x="56734" y="27109"/>
                </a:cubicBezTo>
                <a:cubicBezTo>
                  <a:pt x="56755" y="27130"/>
                  <a:pt x="56776" y="27157"/>
                  <a:pt x="56794" y="27185"/>
                </a:cubicBezTo>
                <a:cubicBezTo>
                  <a:pt x="56935" y="27040"/>
                  <a:pt x="57061" y="26982"/>
                  <a:pt x="57229" y="26982"/>
                </a:cubicBezTo>
                <a:cubicBezTo>
                  <a:pt x="57348" y="26982"/>
                  <a:pt x="57462" y="27019"/>
                  <a:pt x="57531" y="27079"/>
                </a:cubicBezTo>
                <a:cubicBezTo>
                  <a:pt x="57542" y="27089"/>
                  <a:pt x="57552" y="27099"/>
                  <a:pt x="57562" y="27109"/>
                </a:cubicBezTo>
                <a:cubicBezTo>
                  <a:pt x="57577" y="27127"/>
                  <a:pt x="57590" y="27145"/>
                  <a:pt x="57600" y="27165"/>
                </a:cubicBezTo>
                <a:cubicBezTo>
                  <a:pt x="57600" y="26552"/>
                  <a:pt x="57600" y="26552"/>
                  <a:pt x="57600" y="26552"/>
                </a:cubicBezTo>
                <a:cubicBezTo>
                  <a:pt x="57587" y="26542"/>
                  <a:pt x="57575" y="26532"/>
                  <a:pt x="57562" y="26522"/>
                </a:cubicBezTo>
                <a:cubicBezTo>
                  <a:pt x="57305" y="26326"/>
                  <a:pt x="56985" y="26209"/>
                  <a:pt x="56637" y="26209"/>
                </a:cubicBezTo>
                <a:cubicBezTo>
                  <a:pt x="56161" y="26209"/>
                  <a:pt x="55735" y="26428"/>
                  <a:pt x="55454" y="26771"/>
                </a:cubicBezTo>
                <a:cubicBezTo>
                  <a:pt x="55440" y="26788"/>
                  <a:pt x="55427" y="26805"/>
                  <a:pt x="55414" y="26822"/>
                </a:cubicBezTo>
                <a:cubicBezTo>
                  <a:pt x="55219" y="27081"/>
                  <a:pt x="55104" y="27403"/>
                  <a:pt x="55104" y="27753"/>
                </a:cubicBezTo>
                <a:cubicBezTo>
                  <a:pt x="55104" y="27833"/>
                  <a:pt x="55110" y="27912"/>
                  <a:pt x="55122" y="27988"/>
                </a:cubicBezTo>
                <a:cubicBezTo>
                  <a:pt x="55129" y="28035"/>
                  <a:pt x="55138" y="28080"/>
                  <a:pt x="55149" y="28125"/>
                </a:cubicBezTo>
                <a:cubicBezTo>
                  <a:pt x="55314" y="28798"/>
                  <a:pt x="55918" y="29297"/>
                  <a:pt x="56637" y="29297"/>
                </a:cubicBezTo>
                <a:cubicBezTo>
                  <a:pt x="56842" y="29297"/>
                  <a:pt x="57038" y="29256"/>
                  <a:pt x="57217" y="29183"/>
                </a:cubicBezTo>
                <a:cubicBezTo>
                  <a:pt x="57292" y="29152"/>
                  <a:pt x="57365" y="29114"/>
                  <a:pt x="57433" y="29072"/>
                </a:cubicBezTo>
                <a:cubicBezTo>
                  <a:pt x="57478" y="29045"/>
                  <a:pt x="57520" y="29015"/>
                  <a:pt x="57562" y="28983"/>
                </a:cubicBezTo>
                <a:cubicBezTo>
                  <a:pt x="57574" y="28973"/>
                  <a:pt x="57588" y="28964"/>
                  <a:pt x="57600" y="28954"/>
                </a:cubicBezTo>
                <a:cubicBezTo>
                  <a:pt x="57600" y="28554"/>
                  <a:pt x="57600" y="28554"/>
                  <a:pt x="57600" y="28554"/>
                </a:cubicBezTo>
                <a:cubicBezTo>
                  <a:pt x="57562" y="28554"/>
                  <a:pt x="57562" y="28554"/>
                  <a:pt x="57562" y="28554"/>
                </a:cubicBezTo>
                <a:cubicBezTo>
                  <a:pt x="57520" y="28554"/>
                  <a:pt x="57520" y="28554"/>
                  <a:pt x="57520" y="28554"/>
                </a:cubicBezTo>
                <a:cubicBezTo>
                  <a:pt x="57520" y="28554"/>
                  <a:pt x="57520" y="28554"/>
                  <a:pt x="57520" y="28554"/>
                </a:cubicBezTo>
                <a:cubicBezTo>
                  <a:pt x="57256" y="28554"/>
                  <a:pt x="57256" y="28554"/>
                  <a:pt x="57256" y="28554"/>
                </a:cubicBezTo>
                <a:cubicBezTo>
                  <a:pt x="57256" y="27534"/>
                  <a:pt x="57256" y="27534"/>
                  <a:pt x="57256" y="27534"/>
                </a:cubicBezTo>
                <a:cubicBezTo>
                  <a:pt x="57256" y="27350"/>
                  <a:pt x="57235" y="27314"/>
                  <a:pt x="57130" y="27314"/>
                </a:cubicBezTo>
                <a:cubicBezTo>
                  <a:pt x="57055" y="27314"/>
                  <a:pt x="56950" y="27365"/>
                  <a:pt x="56863" y="27444"/>
                </a:cubicBezTo>
                <a:cubicBezTo>
                  <a:pt x="56863" y="28554"/>
                  <a:pt x="56863" y="28554"/>
                  <a:pt x="56863" y="28554"/>
                </a:cubicBezTo>
                <a:cubicBezTo>
                  <a:pt x="56483" y="28554"/>
                  <a:pt x="56483" y="28554"/>
                  <a:pt x="56483" y="28554"/>
                </a:cubicBezTo>
                <a:cubicBezTo>
                  <a:pt x="56483" y="27550"/>
                  <a:pt x="56483" y="27550"/>
                  <a:pt x="56483" y="27550"/>
                </a:cubicBezTo>
                <a:cubicBezTo>
                  <a:pt x="56483" y="27356"/>
                  <a:pt x="56456" y="27311"/>
                  <a:pt x="56345" y="27311"/>
                </a:cubicBezTo>
                <a:cubicBezTo>
                  <a:pt x="56270" y="27311"/>
                  <a:pt x="56168" y="27350"/>
                  <a:pt x="56082" y="27429"/>
                </a:cubicBezTo>
                <a:cubicBezTo>
                  <a:pt x="56082" y="28554"/>
                  <a:pt x="56082" y="28554"/>
                  <a:pt x="56082" y="28554"/>
                </a:cubicBezTo>
                <a:cubicBezTo>
                  <a:pt x="55689" y="28554"/>
                  <a:pt x="55689" y="28554"/>
                  <a:pt x="55689" y="28554"/>
                </a:cubicBezTo>
                <a:cubicBezTo>
                  <a:pt x="55689" y="27477"/>
                  <a:pt x="55689" y="27477"/>
                  <a:pt x="55689" y="27477"/>
                </a:cubicBezTo>
                <a:cubicBezTo>
                  <a:pt x="55689" y="27254"/>
                  <a:pt x="55674" y="27157"/>
                  <a:pt x="55632" y="27082"/>
                </a:cubicBezTo>
                <a:cubicBezTo>
                  <a:pt x="55995" y="26982"/>
                  <a:pt x="55995" y="26982"/>
                  <a:pt x="55995" y="26982"/>
                </a:cubicBezTo>
                <a:cubicBezTo>
                  <a:pt x="56021" y="27025"/>
                  <a:pt x="56033" y="27061"/>
                  <a:pt x="56049" y="27139"/>
                </a:cubicBezTo>
                <a:close/>
                <a:moveTo>
                  <a:pt x="57520" y="28554"/>
                </a:moveTo>
                <a:cubicBezTo>
                  <a:pt x="57562" y="28554"/>
                  <a:pt x="57562" y="28554"/>
                  <a:pt x="57562" y="28554"/>
                </a:cubicBezTo>
                <a:cubicBezTo>
                  <a:pt x="57562" y="28554"/>
                  <a:pt x="57562" y="28554"/>
                  <a:pt x="57562" y="28554"/>
                </a:cubicBezTo>
                <a:cubicBezTo>
                  <a:pt x="57520" y="28554"/>
                  <a:pt x="57520" y="28554"/>
                  <a:pt x="57520" y="28554"/>
                </a:cubicBezTo>
                <a:close/>
                <a:moveTo>
                  <a:pt x="57562" y="28554"/>
                </a:moveTo>
                <a:cubicBezTo>
                  <a:pt x="57562" y="28554"/>
                  <a:pt x="57562" y="28554"/>
                  <a:pt x="57562" y="28554"/>
                </a:cubicBezTo>
                <a:cubicBezTo>
                  <a:pt x="57600" y="28554"/>
                  <a:pt x="57600" y="28554"/>
                  <a:pt x="57600" y="28554"/>
                </a:cubicBezTo>
                <a:cubicBezTo>
                  <a:pt x="57600" y="28554"/>
                  <a:pt x="57600" y="28554"/>
                  <a:pt x="57600" y="28554"/>
                </a:cubicBezTo>
                <a:lnTo>
                  <a:pt x="57562" y="28554"/>
                </a:lnTo>
                <a:close/>
              </a:path>
            </a:pathLst>
          </a:custGeom>
          <a:solidFill>
            <a:srgbClr val="266687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20" r:id="rId3"/>
    <p:sldLayoutId id="2147483721" r:id="rId4"/>
    <p:sldLayoutId id="2147483722" r:id="rId5"/>
    <p:sldLayoutId id="2147483719" r:id="rId6"/>
    <p:sldLayoutId id="2147483723" r:id="rId7"/>
    <p:sldLayoutId id="2147483713" r:id="rId8"/>
    <p:sldLayoutId id="2147483717" r:id="rId9"/>
    <p:sldLayoutId id="2147483714" r:id="rId10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5000" b="0" i="0" kern="1200" baseline="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1000"/>
        </a:lnSpc>
        <a:spcBef>
          <a:spcPts val="0"/>
        </a:spcBef>
        <a:buClr>
          <a:schemeClr val="tx1"/>
        </a:buClr>
        <a:buFontTx/>
        <a:buNone/>
        <a:defRPr lang="nl-NL" sz="2800" b="0" kern="1200" baseline="0" noProof="1" smtClean="0">
          <a:solidFill>
            <a:schemeClr val="accent3"/>
          </a:solidFill>
          <a:latin typeface="+mn-lt"/>
          <a:ea typeface="+mn-ea"/>
          <a:cs typeface="+mn-cs"/>
        </a:defRPr>
      </a:lvl1pPr>
      <a:lvl2pPr marL="180000" indent="-180000" algn="l" defTabSz="914400" rtl="0" eaLnBrk="1" latinLnBrk="0" hangingPunct="1">
        <a:lnSpc>
          <a:spcPct val="101000"/>
        </a:lnSpc>
        <a:spcBef>
          <a:spcPts val="0"/>
        </a:spcBef>
        <a:buClr>
          <a:schemeClr val="tx1"/>
        </a:buClr>
        <a:buFont typeface="Arial" panose="020B0604020202020204" pitchFamily="34" charset="0"/>
        <a:buChar char="•"/>
        <a:defRPr lang="nl-NL" sz="2400" b="0" kern="1200" noProof="1" smtClean="0">
          <a:solidFill>
            <a:schemeClr val="tx1"/>
          </a:solidFill>
          <a:latin typeface="+mn-lt"/>
          <a:ea typeface="+mn-ea"/>
          <a:cs typeface="+mn-cs"/>
        </a:defRPr>
      </a:lvl2pPr>
      <a:lvl3pPr marL="360000" marR="0" indent="-180000" algn="l" defTabSz="914400" rtl="0" eaLnBrk="1" fontAlgn="auto" latinLnBrk="0" hangingPunct="1">
        <a:lnSpc>
          <a:spcPct val="101000"/>
        </a:lnSpc>
        <a:spcBef>
          <a:spcPts val="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lang="nl-NL" sz="2400" b="0" kern="1200" baseline="0" noProof="1">
          <a:solidFill>
            <a:schemeClr val="tx1"/>
          </a:solidFill>
          <a:latin typeface="+mn-lt"/>
          <a:ea typeface="+mn-ea"/>
          <a:cs typeface="+mn-cs"/>
        </a:defRPr>
      </a:lvl3pPr>
      <a:lvl4pPr marL="540000" indent="-180000" algn="l" defTabSz="914400" rtl="0" eaLnBrk="1" latinLnBrk="0" hangingPunct="1">
        <a:lnSpc>
          <a:spcPct val="101000"/>
        </a:lnSpc>
        <a:spcBef>
          <a:spcPts val="0"/>
        </a:spcBef>
        <a:buFont typeface="Arial" pitchFamily="34" charset="0"/>
        <a:buChar char="•"/>
        <a:defRPr lang="nl-NL" sz="2400" b="0" kern="1200" noProof="1">
          <a:solidFill>
            <a:schemeClr val="tx1"/>
          </a:solidFill>
          <a:latin typeface="+mn-lt"/>
          <a:ea typeface="+mn-ea"/>
          <a:cs typeface="+mn-cs"/>
        </a:defRPr>
      </a:lvl4pPr>
      <a:lvl5pPr marL="720000" indent="-180000" algn="l" defTabSz="914400" rtl="0" eaLnBrk="1" latinLnBrk="0" hangingPunct="1">
        <a:lnSpc>
          <a:spcPct val="101000"/>
        </a:lnSpc>
        <a:spcBef>
          <a:spcPts val="0"/>
        </a:spcBef>
        <a:buFont typeface="Arial" pitchFamily="34" charset="0"/>
        <a:buChar char="•"/>
        <a:defRPr lang="nl-NL" sz="2400" kern="1200" noProof="1">
          <a:solidFill>
            <a:schemeClr val="tx1"/>
          </a:solidFill>
          <a:latin typeface="+mn-lt"/>
          <a:ea typeface="+mn-ea"/>
          <a:cs typeface="+mn-cs"/>
        </a:defRPr>
      </a:lvl5pPr>
      <a:lvl6pPr marL="900000" indent="-180000" algn="l" defTabSz="914400" rtl="0" eaLnBrk="1" latinLnBrk="0" hangingPunct="1">
        <a:lnSpc>
          <a:spcPct val="101000"/>
        </a:lnSpc>
        <a:spcBef>
          <a:spcPts val="0"/>
        </a:spcBef>
        <a:buFont typeface="Arial" pitchFamily="34" charset="0"/>
        <a:buChar char="•"/>
        <a:defRPr lang="nl-NL" sz="2400" kern="1200" noProof="1">
          <a:solidFill>
            <a:schemeClr val="tx1"/>
          </a:solidFill>
          <a:latin typeface="+mn-lt"/>
          <a:ea typeface="+mn-ea"/>
          <a:cs typeface="+mn-cs"/>
        </a:defRPr>
      </a:lvl6pPr>
      <a:lvl7pPr marL="1080000" indent="-180000" algn="l" defTabSz="914400" rtl="0" eaLnBrk="1" latinLnBrk="0" hangingPunct="1">
        <a:lnSpc>
          <a:spcPct val="101000"/>
        </a:lnSpc>
        <a:spcBef>
          <a:spcPts val="0"/>
        </a:spcBef>
        <a:buFont typeface="Arial" pitchFamily="34" charset="0"/>
        <a:buChar char="•"/>
        <a:defRPr lang="nl-NL" sz="2400" kern="1200" noProof="1">
          <a:solidFill>
            <a:schemeClr val="tx1"/>
          </a:solidFill>
          <a:latin typeface="+mn-lt"/>
          <a:ea typeface="+mn-ea"/>
          <a:cs typeface="+mn-cs"/>
        </a:defRPr>
      </a:lvl7pPr>
      <a:lvl8pPr marL="1260000" indent="-180000" algn="l" defTabSz="914400" rtl="0" eaLnBrk="1" latinLnBrk="0" hangingPunct="1">
        <a:lnSpc>
          <a:spcPct val="101000"/>
        </a:lnSpc>
        <a:spcBef>
          <a:spcPts val="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1440000" indent="-180000" algn="l" defTabSz="914400" rtl="0" eaLnBrk="1" latinLnBrk="0" hangingPunct="1">
        <a:lnSpc>
          <a:spcPct val="101000"/>
        </a:lnSpc>
        <a:spcBef>
          <a:spcPts val="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50" userDrawn="1">
          <p15:clr>
            <a:srgbClr val="F26B43"/>
          </p15:clr>
        </p15:guide>
        <p15:guide id="3" pos="475" userDrawn="1">
          <p15:clr>
            <a:srgbClr val="F26B43"/>
          </p15:clr>
        </p15:guide>
        <p15:guide id="4" pos="7047" userDrawn="1">
          <p15:clr>
            <a:srgbClr val="F26B43"/>
          </p15:clr>
        </p15:guide>
        <p15:guide id="5" orient="horz" pos="954" userDrawn="1">
          <p15:clr>
            <a:srgbClr val="F26B43"/>
          </p15:clr>
        </p15:guide>
        <p15:guide id="6" orient="horz" pos="374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sz="4800" dirty="0"/>
              <a:t>Hoe helpt milieueffectrapportage de bestuurder</a:t>
            </a:r>
            <a:endParaRPr lang="nl-NL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bij besluiten over onze leefomgeving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nl-NL" dirty="0" err="1"/>
              <a:t>Kennisdag</a:t>
            </a:r>
            <a:r>
              <a:rPr lang="nl-NL" dirty="0"/>
              <a:t> milieueffectrapportage</a:t>
            </a:r>
          </a:p>
          <a:p>
            <a:r>
              <a:rPr lang="nl-NL" dirty="0"/>
              <a:t>Woensdag 7 september 2022</a:t>
            </a:r>
          </a:p>
          <a:p>
            <a:r>
              <a:rPr lang="nl-NL" dirty="0"/>
              <a:t>Harry Webers (</a:t>
            </a:r>
            <a:r>
              <a:rPr lang="nl-NL" dirty="0" err="1"/>
              <a:t>plv</a:t>
            </a:r>
            <a:r>
              <a:rPr lang="nl-NL" dirty="0"/>
              <a:t>. voorzitter)</a:t>
            </a:r>
          </a:p>
        </p:txBody>
      </p:sp>
    </p:spTree>
    <p:extLst>
      <p:ext uri="{BB962C8B-B14F-4D97-AF65-F5344CB8AC3E}">
        <p14:creationId xmlns:p14="http://schemas.microsoft.com/office/powerpoint/2010/main" val="29604507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674FC3-032C-48AC-9704-9D3CA126A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97AD46F-69BE-4E44-A5C1-484EE0E259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B3913155-1567-4C35-A874-7F985E02B7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36C48C-F87C-4E4B-81EF-5027B17D1F61}" type="slidenum">
              <a:rPr lang="nl-NL" noProof="1" smtClean="0"/>
              <a:pPr/>
              <a:t>2</a:t>
            </a:fld>
            <a:endParaRPr lang="nl-NL" noProof="1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6D48CE37-BCB2-45F5-B648-1A21037517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2612" y="590550"/>
            <a:ext cx="8486775" cy="567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3515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610194-E9A5-4FD6-A486-0379E61CDA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6" name="Tijdelijke aanduiding voor inhoud 5">
            <a:extLst>
              <a:ext uri="{FF2B5EF4-FFF2-40B4-BE49-F238E27FC236}">
                <a16:creationId xmlns:a16="http://schemas.microsoft.com/office/drawing/2014/main" id="{5D57435E-1A4A-484B-A208-DCFDCAC4B13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59496" y="593202"/>
            <a:ext cx="8533843" cy="5670074"/>
          </a:xfrm>
        </p:spPr>
      </p:pic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075B4BAD-B096-468C-A4A7-DBD08DECE9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36C48C-F87C-4E4B-81EF-5027B17D1F61}" type="slidenum">
              <a:rPr lang="nl-NL" noProof="1" smtClean="0"/>
              <a:pPr/>
              <a:t>3</a:t>
            </a:fld>
            <a:endParaRPr lang="nl-NL" noProof="1"/>
          </a:p>
        </p:txBody>
      </p:sp>
    </p:spTree>
    <p:extLst>
      <p:ext uri="{BB962C8B-B14F-4D97-AF65-F5344CB8AC3E}">
        <p14:creationId xmlns:p14="http://schemas.microsoft.com/office/powerpoint/2010/main" val="9080230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0C54EC-342F-44CB-9552-4AE150C72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Meerwaarde milieueffectrapportage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9FFE99A-CF83-4FB8-9793-FE0F7357A9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dirty="0"/>
              <a:t>Toetsen of ontwikkelingen passen bij de ambities (omgevings-kwaliteit, duurzaamheid, natuur en gezondheid)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dirty="0"/>
              <a:t>Inzicht krijgen in knelpunten, kansen én dilemma’s op milieu-/omgevingsgebied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dirty="0"/>
              <a:t>Beoordelen of nieuwe ontwikkelingen haalbaar zijn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dirty="0"/>
              <a:t>Effecten van meerdere activiteiten in samenhang beoordelen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dirty="0"/>
              <a:t>Belanghebbenden vroegtijdig informeren en raadplegen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dirty="0"/>
              <a:t>Participatie en draagvlakontwikkeling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dirty="0"/>
              <a:t>Kennis en ervaring Commissie (&gt; 3.500 milieueffectrapporten)</a:t>
            </a: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91F7432D-DC12-40F5-8128-365734BBEA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36C48C-F87C-4E4B-81EF-5027B17D1F61}" type="slidenum">
              <a:rPr lang="nl-NL" noProof="1" smtClean="0"/>
              <a:pPr/>
              <a:t>4</a:t>
            </a:fld>
            <a:endParaRPr lang="nl-NL" noProof="1"/>
          </a:p>
        </p:txBody>
      </p:sp>
    </p:spTree>
    <p:extLst>
      <p:ext uri="{BB962C8B-B14F-4D97-AF65-F5344CB8AC3E}">
        <p14:creationId xmlns:p14="http://schemas.microsoft.com/office/powerpoint/2010/main" val="40508859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CA3109F-594C-4972-8300-1B20BB5FE0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Milieueffectrapportages in Overijssel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E3AFD3E-9BE7-4A87-A3CE-2B143CA579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6210" y="1519698"/>
            <a:ext cx="10976413" cy="4429638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dirty="0"/>
              <a:t>2014/16: Windpark De Veenwieken, gemeente Hardenberg (2957)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dirty="0"/>
              <a:t>2014/17: Bepalen voorkeurslocatie(s) drinkwaterwinning Twente-Achterhoek (2877)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dirty="0"/>
              <a:t>2015/16: Gebiedsontwikkeling Luchthaven Twente (3059)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dirty="0"/>
              <a:t>2017/19: CO</a:t>
            </a:r>
            <a:r>
              <a:rPr lang="nl-NL" sz="1800" dirty="0"/>
              <a:t>2</a:t>
            </a:r>
            <a:r>
              <a:rPr lang="nl-NL" dirty="0"/>
              <a:t>-afvang </a:t>
            </a:r>
            <a:r>
              <a:rPr lang="nl-NL" dirty="0" err="1"/>
              <a:t>Twence</a:t>
            </a:r>
            <a:r>
              <a:rPr lang="nl-NL" dirty="0"/>
              <a:t> B.V. te Hengelo (3252)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dirty="0"/>
              <a:t>2017/21: Omgevingsplan buitengebied Rijssen-Holten (3167)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dirty="0"/>
              <a:t>2018:      Natura 2000 ontwikkelopgaven Weerribben (3287)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dirty="0"/>
              <a:t>2018/19: Energievisie gemeente Olst-Wijhe (3284)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dirty="0"/>
              <a:t>2021:      Structuurvisie Energie gemeente Enschede (3393)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dirty="0"/>
              <a:t>2021:      Dijkversterking Stadsdijken Zwolle (3610)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dirty="0"/>
              <a:t>2021/22: Nieuwe omgevingsvisie provincie Overijssel (3517</a:t>
            </a:r>
          </a:p>
          <a:p>
            <a:endParaRPr lang="nl-NL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46D9C06F-A8F9-44F9-B556-2511EE0EF2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36C48C-F87C-4E4B-81EF-5027B17D1F61}" type="slidenum">
              <a:rPr lang="nl-NL" noProof="1" smtClean="0"/>
              <a:pPr/>
              <a:t>5</a:t>
            </a:fld>
            <a:endParaRPr lang="nl-NL" noProof="1"/>
          </a:p>
        </p:txBody>
      </p:sp>
    </p:spTree>
    <p:extLst>
      <p:ext uri="{BB962C8B-B14F-4D97-AF65-F5344CB8AC3E}">
        <p14:creationId xmlns:p14="http://schemas.microsoft.com/office/powerpoint/2010/main" val="18437668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DA4F01-ADA0-4473-BEB0-65CD454933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OER Omgevingsvisie Overijssel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D4D7E94-CAE4-47BF-AD8F-0CD984C415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dirty="0"/>
              <a:t>Grote uitdagingen:</a:t>
            </a:r>
          </a:p>
          <a:p>
            <a:pPr marL="997200" lvl="3" indent="-457200"/>
            <a:r>
              <a:rPr lang="nl-NL" dirty="0">
                <a:solidFill>
                  <a:schemeClr val="accent6">
                    <a:lumMod val="75000"/>
                  </a:schemeClr>
                </a:solidFill>
              </a:rPr>
              <a:t>Klimaatadaptatie, mitigatie en duurzame energie</a:t>
            </a:r>
          </a:p>
          <a:p>
            <a:pPr marL="997200" lvl="3" indent="-457200"/>
            <a:r>
              <a:rPr lang="nl-NL" dirty="0">
                <a:solidFill>
                  <a:schemeClr val="accent6">
                    <a:lumMod val="75000"/>
                  </a:schemeClr>
                </a:solidFill>
              </a:rPr>
              <a:t>Perspectief voor de landbouw en ontwikkeling van natuur</a:t>
            </a:r>
          </a:p>
          <a:p>
            <a:pPr marL="997200" lvl="3" indent="-457200"/>
            <a:r>
              <a:rPr lang="nl-NL" dirty="0">
                <a:solidFill>
                  <a:schemeClr val="accent6">
                    <a:lumMod val="75000"/>
                  </a:schemeClr>
                </a:solidFill>
              </a:rPr>
              <a:t>Verstedelijking en mobiliteit</a:t>
            </a:r>
          </a:p>
          <a:p>
            <a:pPr marL="997200" lvl="3" indent="-457200"/>
            <a:endParaRPr lang="nl-NL" dirty="0">
              <a:solidFill>
                <a:schemeClr val="accent6">
                  <a:lumMod val="75000"/>
                </a:schemeClr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dirty="0"/>
              <a:t>Vier centrale waarden:</a:t>
            </a:r>
          </a:p>
          <a:p>
            <a:pPr marL="997200" lvl="3" indent="-457200"/>
            <a:r>
              <a:rPr lang="nl-NL" dirty="0">
                <a:solidFill>
                  <a:schemeClr val="accent6">
                    <a:lumMod val="75000"/>
                  </a:schemeClr>
                </a:solidFill>
              </a:rPr>
              <a:t>Gezondheid</a:t>
            </a:r>
          </a:p>
          <a:p>
            <a:pPr marL="997200" lvl="3" indent="-457200"/>
            <a:r>
              <a:rPr lang="nl-NL" dirty="0">
                <a:solidFill>
                  <a:schemeClr val="accent6">
                    <a:lumMod val="75000"/>
                  </a:schemeClr>
                </a:solidFill>
              </a:rPr>
              <a:t>Sociale kwaliteit</a:t>
            </a:r>
          </a:p>
          <a:p>
            <a:pPr marL="997200" lvl="3" indent="-457200"/>
            <a:r>
              <a:rPr lang="nl-NL" dirty="0">
                <a:solidFill>
                  <a:schemeClr val="accent6">
                    <a:lumMod val="75000"/>
                  </a:schemeClr>
                </a:solidFill>
              </a:rPr>
              <a:t>Duurzaamheid</a:t>
            </a:r>
          </a:p>
          <a:p>
            <a:pPr marL="997200" lvl="3" indent="-457200"/>
            <a:r>
              <a:rPr lang="nl-NL" dirty="0">
                <a:solidFill>
                  <a:schemeClr val="accent6">
                    <a:lumMod val="75000"/>
                  </a:schemeClr>
                </a:solidFill>
              </a:rPr>
              <a:t>Ruimtelijke kwaliteit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nl-NL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877A4BAD-5910-4D86-8BEC-860199F11B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36C48C-F87C-4E4B-81EF-5027B17D1F61}" type="slidenum">
              <a:rPr lang="nl-NL" noProof="1" smtClean="0"/>
              <a:pPr/>
              <a:t>6</a:t>
            </a:fld>
            <a:endParaRPr lang="nl-NL" noProof="1"/>
          </a:p>
        </p:txBody>
      </p:sp>
    </p:spTree>
    <p:extLst>
      <p:ext uri="{BB962C8B-B14F-4D97-AF65-F5344CB8AC3E}">
        <p14:creationId xmlns:p14="http://schemas.microsoft.com/office/powerpoint/2010/main" val="37328159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DA4F01-ADA0-4473-BEB0-65CD454933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Milieueffectrapportage in 2030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D4D7E94-CAE4-47BF-AD8F-0CD984C415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6210" y="1519698"/>
            <a:ext cx="10832397" cy="4429638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nl-NL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dirty="0"/>
              <a:t>Milieueffectrapportage (of omgevingseffectrapportage) onder de nieuwe Omgevingswet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dirty="0"/>
              <a:t>Integrale onderdeel planproces voor de fysieke leefomgeving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dirty="0"/>
              <a:t>Informatie ter onderbouwing van besluiten (plannen en projecten)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dirty="0"/>
              <a:t>Milieu-informatie bij complexe projecten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dirty="0"/>
              <a:t>Ondersteuning van de participatie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dirty="0"/>
              <a:t>Basis voor monitoring en evaluatie van beleid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dirty="0"/>
              <a:t>Vergroot de juridische houdbaarheid van besluiten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dirty="0"/>
              <a:t>Verticaal interbestuurlijk toezicht op nakomen m.e.r.-plicht</a:t>
            </a:r>
          </a:p>
          <a:p>
            <a:endParaRPr lang="nl-NL" dirty="0"/>
          </a:p>
          <a:p>
            <a:endParaRPr lang="nl-NL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877A4BAD-5910-4D86-8BEC-860199F11B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36C48C-F87C-4E4B-81EF-5027B17D1F61}" type="slidenum">
              <a:rPr lang="nl-NL" noProof="1" smtClean="0"/>
              <a:pPr/>
              <a:t>7</a:t>
            </a:fld>
            <a:endParaRPr lang="nl-NL" noProof="1"/>
          </a:p>
        </p:txBody>
      </p:sp>
    </p:spTree>
    <p:extLst>
      <p:ext uri="{BB962C8B-B14F-4D97-AF65-F5344CB8AC3E}">
        <p14:creationId xmlns:p14="http://schemas.microsoft.com/office/powerpoint/2010/main" val="556920620"/>
      </p:ext>
    </p:extLst>
  </p:cSld>
  <p:clrMapOvr>
    <a:masterClrMapping/>
  </p:clrMapOvr>
</p:sld>
</file>

<file path=ppt/theme/theme1.xml><?xml version="1.0" encoding="utf-8"?>
<a:theme xmlns:a="http://schemas.openxmlformats.org/drawingml/2006/main" name="Commissie MER (16:9)">
  <a:themeElements>
    <a:clrScheme name="Kleuren Commissie MER PP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91B2C2"/>
      </a:accent1>
      <a:accent2>
        <a:srgbClr val="266687"/>
      </a:accent2>
      <a:accent3>
        <a:srgbClr val="96AC0A"/>
      </a:accent3>
      <a:accent4>
        <a:srgbClr val="266687"/>
      </a:accent4>
      <a:accent5>
        <a:srgbClr val="91B2C2"/>
      </a:accent5>
      <a:accent6>
        <a:srgbClr val="96AC0A"/>
      </a:accent6>
      <a:hlink>
        <a:srgbClr val="000000"/>
      </a:hlink>
      <a:folHlink>
        <a:srgbClr val="000000"/>
      </a:folHlink>
    </a:clrScheme>
    <a:fontScheme name="Lettertypen Commissie MER P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lIns="0" tIns="0" rIns="0" bIns="0" rtlCol="0">
        <a:spAutoFit/>
      </a:bodyPr>
      <a:lstStyle>
        <a:defPPr>
          <a:defRPr/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e (breedbeeld) Commissie MER.potx" id="{98D6A698-40A7-4D3C-9FD2-CD1A2C8A4476}" vid="{5BEBF5E2-1F77-4C18-8E5C-E8D2BFC975E0}"/>
    </a:ext>
  </a:extLst>
</a:theme>
</file>

<file path=ppt/theme/theme2.xml><?xml version="1.0" encoding="utf-8"?>
<a:theme xmlns:a="http://schemas.openxmlformats.org/drawingml/2006/main" name="Office-thema">
  <a:themeElements>
    <a:clrScheme name="Kleuren Commissie MER PP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9EC3D1"/>
      </a:accent1>
      <a:accent2>
        <a:srgbClr val="ADC3D3"/>
      </a:accent2>
      <a:accent3>
        <a:srgbClr val="96AC0A"/>
      </a:accent3>
      <a:accent4>
        <a:srgbClr val="006689"/>
      </a:accent4>
      <a:accent5>
        <a:srgbClr val="ADC3D3"/>
      </a:accent5>
      <a:accent6>
        <a:srgbClr val="758EB8"/>
      </a:accent6>
      <a:hlink>
        <a:srgbClr val="000000"/>
      </a:hlink>
      <a:folHlink>
        <a:srgbClr val="000000"/>
      </a:folHlink>
    </a:clrScheme>
    <a:fontScheme name="Lettertypen Commissie MER P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leuren Commissie MER PP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9EC3D1"/>
      </a:accent1>
      <a:accent2>
        <a:srgbClr val="ADC3D3"/>
      </a:accent2>
      <a:accent3>
        <a:srgbClr val="96AC0A"/>
      </a:accent3>
      <a:accent4>
        <a:srgbClr val="006689"/>
      </a:accent4>
      <a:accent5>
        <a:srgbClr val="ADC3D3"/>
      </a:accent5>
      <a:accent6>
        <a:srgbClr val="758EB8"/>
      </a:accent6>
      <a:hlink>
        <a:srgbClr val="000000"/>
      </a:hlink>
      <a:folHlink>
        <a:srgbClr val="000000"/>
      </a:folHlink>
    </a:clrScheme>
    <a:fontScheme name="Lettertypen Commissie MER P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BE2361888B5C34DBE15205A050948B4" ma:contentTypeVersion="4" ma:contentTypeDescription="Een nieuw document maken." ma:contentTypeScope="" ma:versionID="c63a70666624ad20f85f9d2781ca9980">
  <xsd:schema xmlns:xsd="http://www.w3.org/2001/XMLSchema" xmlns:xs="http://www.w3.org/2001/XMLSchema" xmlns:p="http://schemas.microsoft.com/office/2006/metadata/properties" xmlns:ns2="66ede169-8b9c-4084-82ea-b881189a61db" xmlns:ns3="d5aead8a-b975-42e7-b704-7153958fd0c4" targetNamespace="http://schemas.microsoft.com/office/2006/metadata/properties" ma:root="true" ma:fieldsID="02a5b519df5ee6ec30af424a2c561e03" ns2:_="" ns3:_="">
    <xsd:import namespace="66ede169-8b9c-4084-82ea-b881189a61db"/>
    <xsd:import namespace="d5aead8a-b975-42e7-b704-7153958fd0c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ede169-8b9c-4084-82ea-b881189a61d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5aead8a-b975-42e7-b704-7153958fd0c4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43CC887-8842-4837-935D-162F629E168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FFB64B5-75E7-408A-9DB9-FAB0699C1986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08668E97-BD8D-4E64-9528-7DB7943050B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6ede169-8b9c-4084-82ea-b881189a61db"/>
    <ds:schemaRef ds:uri="d5aead8a-b975-42e7-b704-7153958fd0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mer_NL_basis16-9</Template>
  <TotalTime>229</TotalTime>
  <Words>281</Words>
  <Application>Microsoft Office PowerPoint</Application>
  <PresentationFormat>Breedbeeld</PresentationFormat>
  <Paragraphs>52</Paragraphs>
  <Slides>7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1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9" baseType="lpstr">
      <vt:lpstr>Arial</vt:lpstr>
      <vt:lpstr>Commissie MER (16:9)</vt:lpstr>
      <vt:lpstr>Hoe helpt milieueffectrapportage de bestuurder</vt:lpstr>
      <vt:lpstr>PowerPoint-presentatie</vt:lpstr>
      <vt:lpstr>PowerPoint-presentatie</vt:lpstr>
      <vt:lpstr>Meerwaarde milieueffectrapportage</vt:lpstr>
      <vt:lpstr>Milieueffectrapportages in Overijssel</vt:lpstr>
      <vt:lpstr>OER Omgevingsvisie Overijssel</vt:lpstr>
      <vt:lpstr>Milieueffectrapportage in 2030</vt:lpstr>
    </vt:vector>
  </TitlesOfParts>
  <Manager/>
  <Company>Commissie MER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Hoe helpt milieueffectrapportage de bestuurder</dc:title>
  <dc:subject/>
  <dc:creator>Pieter Jongejans</dc:creator>
  <cp:keywords/>
  <dc:description>Versie 1.5 - 4 januari 2017_x000d_
Ontwikkeling sjabloon en macro's:_x000d_
www.JoulesUnlimited.nl_x000d_
Ontwerp lay out: Suggestie &amp; Illusie</dc:description>
  <cp:lastModifiedBy>Geert Draaijers</cp:lastModifiedBy>
  <cp:revision>8</cp:revision>
  <cp:lastPrinted>2022-03-09T15:31:15Z</cp:lastPrinted>
  <dcterms:created xsi:type="dcterms:W3CDTF">2022-03-08T10:44:07Z</dcterms:created>
  <dcterms:modified xsi:type="dcterms:W3CDTF">2022-09-05T15:33:45Z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0x0101006BE2361888B5C34DBE15205A050948B4</vt:lpwstr>
  </property>
</Properties>
</file>