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4"/>
  </p:sldMasterIdLst>
  <p:notesMasterIdLst>
    <p:notesMasterId r:id="rId33"/>
  </p:notesMasterIdLst>
  <p:handoutMasterIdLst>
    <p:handoutMasterId r:id="rId34"/>
  </p:handoutMasterIdLst>
  <p:sldIdLst>
    <p:sldId id="726" r:id="rId5"/>
    <p:sldId id="266" r:id="rId6"/>
    <p:sldId id="630" r:id="rId7"/>
    <p:sldId id="729" r:id="rId8"/>
    <p:sldId id="272" r:id="rId9"/>
    <p:sldId id="267" r:id="rId10"/>
    <p:sldId id="723" r:id="rId11"/>
    <p:sldId id="293" r:id="rId12"/>
    <p:sldId id="313" r:id="rId13"/>
    <p:sldId id="271" r:id="rId14"/>
    <p:sldId id="269" r:id="rId15"/>
    <p:sldId id="294" r:id="rId16"/>
    <p:sldId id="679" r:id="rId17"/>
    <p:sldId id="733" r:id="rId18"/>
    <p:sldId id="536" r:id="rId19"/>
    <p:sldId id="640" r:id="rId20"/>
    <p:sldId id="573" r:id="rId21"/>
    <p:sldId id="376" r:id="rId22"/>
    <p:sldId id="645" r:id="rId23"/>
    <p:sldId id="310" r:id="rId24"/>
    <p:sldId id="684" r:id="rId25"/>
    <p:sldId id="735" r:id="rId26"/>
    <p:sldId id="264" r:id="rId27"/>
    <p:sldId id="289" r:id="rId28"/>
    <p:sldId id="291" r:id="rId29"/>
    <p:sldId id="295" r:id="rId30"/>
    <p:sldId id="299" r:id="rId31"/>
    <p:sldId id="736" r:id="rId32"/>
  </p:sldIdLst>
  <p:sldSz cx="12192000" cy="6858000"/>
  <p:notesSz cx="7104063" cy="10234613"/>
  <p:defaultTextStyle>
    <a:defPPr lvl="0">
      <a:defRPr lang="nl-NL"/>
    </a:defPPr>
    <a:lvl1pPr marL="0" lvl="1" algn="l" defTabSz="914400" rtl="0" eaLnBrk="1" latinLnBrk="0" hangingPunct="1">
      <a:defRPr sz="1800" kern="1200">
        <a:solidFill>
          <a:schemeClr val="tx1"/>
        </a:solidFill>
        <a:latin typeface="+mn-lt"/>
        <a:ea typeface="+mn-ea"/>
        <a:cs typeface="+mn-cs"/>
      </a:defRPr>
    </a:lvl1pPr>
    <a:lvl2pPr marL="457200" lvl="2" algn="l" defTabSz="914400" rtl="0" eaLnBrk="1" latinLnBrk="0" hangingPunct="1">
      <a:defRPr sz="1800" kern="1200">
        <a:solidFill>
          <a:schemeClr val="tx1"/>
        </a:solidFill>
        <a:latin typeface="+mn-lt"/>
        <a:ea typeface="+mn-ea"/>
        <a:cs typeface="+mn-cs"/>
      </a:defRPr>
    </a:lvl2pPr>
    <a:lvl3pPr marL="914400" lvl="3" algn="l" defTabSz="914400" rtl="0" eaLnBrk="1" latinLnBrk="0" hangingPunct="1">
      <a:defRPr sz="1800" kern="1200">
        <a:solidFill>
          <a:schemeClr val="tx1"/>
        </a:solidFill>
        <a:latin typeface="+mn-lt"/>
        <a:ea typeface="+mn-ea"/>
        <a:cs typeface="+mn-cs"/>
      </a:defRPr>
    </a:lvl3pPr>
    <a:lvl4pPr marL="1371600" lvl="4"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6FE55F16-4C31-4EF4-924E-B472A375DFB4}">
          <p14:sldIdLst>
            <p14:sldId id="726"/>
            <p14:sldId id="266"/>
            <p14:sldId id="630"/>
            <p14:sldId id="729"/>
            <p14:sldId id="272"/>
            <p14:sldId id="267"/>
            <p14:sldId id="723"/>
            <p14:sldId id="293"/>
            <p14:sldId id="313"/>
            <p14:sldId id="271"/>
            <p14:sldId id="269"/>
            <p14:sldId id="294"/>
            <p14:sldId id="679"/>
            <p14:sldId id="733"/>
            <p14:sldId id="536"/>
            <p14:sldId id="640"/>
            <p14:sldId id="573"/>
            <p14:sldId id="376"/>
            <p14:sldId id="645"/>
            <p14:sldId id="310"/>
            <p14:sldId id="684"/>
            <p14:sldId id="735"/>
          </p14:sldIdLst>
        </p14:section>
        <p14:section name="INDIEN TIJD OVER" id="{2575D4BF-7CD8-4F9A-8B3D-23EAE8C3911C}">
          <p14:sldIdLst>
            <p14:sldId id="264"/>
            <p14:sldId id="289"/>
            <p14:sldId id="291"/>
            <p14:sldId id="295"/>
            <p14:sldId id="299"/>
            <p14:sldId id="736"/>
          </p14:sldIdLst>
        </p14:section>
      </p14:sectionLst>
    </p:ext>
    <p:ext uri="{EFAFB233-063F-42B5-8137-9DF3F51BA10A}">
      <p15:sldGuideLst xmlns:p15="http://schemas.microsoft.com/office/powerpoint/2012/main">
        <p15:guide id="1" orient="horz" pos="1013" userDrawn="1">
          <p15:clr>
            <a:srgbClr val="A4A3A4"/>
          </p15:clr>
        </p15:guide>
        <p15:guide id="2" orient="horz" pos="3871" userDrawn="1">
          <p15:clr>
            <a:srgbClr val="A4A3A4"/>
          </p15:clr>
        </p15:guide>
        <p15:guide id="3" pos="3840" userDrawn="1">
          <p15:clr>
            <a:srgbClr val="A4A3A4"/>
          </p15:clr>
        </p15:guide>
        <p15:guide id="4" pos="413" userDrawn="1">
          <p15:clr>
            <a:srgbClr val="A4A3A4"/>
          </p15:clr>
        </p15:guide>
        <p15:guide id="5" pos="733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2EB343F-CBCF-A094-16E4-CC70DB1E440B}" name="Aletta Lüchtenborg" initials="AL" userId="S::aluchtenborg@eia.nl::eee5aded-8b5a-4083-bd42-f9761cd8242f" providerId="AD"/>
  <p188:author id="{4045A359-3EA7-C894-1855-AC04E634255A}" name="Roel Sillevis Smitt" initials="RSS" userId="S::rsillevissmitt@eia.nl::1b323581-9987-4b06-aa9e-00f0915aa49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89"/>
    <a:srgbClr val="FF9966"/>
    <a:srgbClr val="2666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450798-6C78-40BB-A204-1D70B1FBA236}" v="317" dt="2022-09-05T14:55:56.340"/>
    <p1510:client id="{6533F87E-1C06-480B-B292-F51DAE7230C8}" v="102" dt="2022-09-05T13:55:10.9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orient="horz" pos="1013"/>
        <p:guide orient="horz" pos="3871"/>
        <p:guide pos="3840"/>
        <p:guide pos="413"/>
        <p:guide pos="7331"/>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8F0213-5E05-4A77-BF64-30111468313F}" type="doc">
      <dgm:prSet loTypeId="urn:microsoft.com/office/officeart/2005/8/layout/default" loCatId="list" qsTypeId="urn:microsoft.com/office/officeart/2005/8/quickstyle/simple5" qsCatId="simple" csTypeId="urn:microsoft.com/office/officeart/2005/8/colors/accent1_2" csCatId="accent1"/>
      <dgm:spPr/>
      <dgm:t>
        <a:bodyPr/>
        <a:lstStyle/>
        <a:p>
          <a:endParaRPr lang="en-US"/>
        </a:p>
      </dgm:t>
    </dgm:pt>
    <dgm:pt modelId="{147627C6-22A0-4DDD-B42D-CA65CE4F009F}">
      <dgm:prSet/>
      <dgm:spPr/>
      <dgm:t>
        <a:bodyPr/>
        <a:lstStyle/>
        <a:p>
          <a:r>
            <a:rPr lang="nl-NL"/>
            <a:t>Doel voornemen</a:t>
          </a:r>
          <a:endParaRPr lang="en-US"/>
        </a:p>
      </dgm:t>
    </dgm:pt>
    <dgm:pt modelId="{C93D636C-953B-4A1A-A2A7-7A647652B815}" type="parTrans" cxnId="{52DDFD97-B172-4572-864E-1E6D812CEED3}">
      <dgm:prSet/>
      <dgm:spPr/>
      <dgm:t>
        <a:bodyPr/>
        <a:lstStyle/>
        <a:p>
          <a:endParaRPr lang="en-US"/>
        </a:p>
      </dgm:t>
    </dgm:pt>
    <dgm:pt modelId="{8B7A6833-A1AA-4C4D-985F-41D126DB72EC}" type="sibTrans" cxnId="{52DDFD97-B172-4572-864E-1E6D812CEED3}">
      <dgm:prSet/>
      <dgm:spPr/>
      <dgm:t>
        <a:bodyPr/>
        <a:lstStyle/>
        <a:p>
          <a:endParaRPr lang="en-US"/>
        </a:p>
      </dgm:t>
    </dgm:pt>
    <dgm:pt modelId="{051B614B-9295-4CE2-A6C3-838CA9217EF3}">
      <dgm:prSet/>
      <dgm:spPr/>
      <dgm:t>
        <a:bodyPr/>
        <a:lstStyle/>
        <a:p>
          <a:r>
            <a:rPr lang="nl-NL"/>
            <a:t>Vastgestelde plannen, relevant beleid, wet- en regelgeving en jurisprudentie</a:t>
          </a:r>
          <a:endParaRPr lang="en-US"/>
        </a:p>
      </dgm:t>
    </dgm:pt>
    <dgm:pt modelId="{39ADA1E4-D16B-41E9-8B12-DDBAB3D87782}" type="parTrans" cxnId="{98459E92-F8C6-4157-8C07-C3C59CC4A72E}">
      <dgm:prSet/>
      <dgm:spPr/>
      <dgm:t>
        <a:bodyPr/>
        <a:lstStyle/>
        <a:p>
          <a:endParaRPr lang="en-US"/>
        </a:p>
      </dgm:t>
    </dgm:pt>
    <dgm:pt modelId="{ACA979B5-AD94-4027-A35D-CD81ED91546E}" type="sibTrans" cxnId="{98459E92-F8C6-4157-8C07-C3C59CC4A72E}">
      <dgm:prSet/>
      <dgm:spPr/>
      <dgm:t>
        <a:bodyPr/>
        <a:lstStyle/>
        <a:p>
          <a:endParaRPr lang="en-US"/>
        </a:p>
      </dgm:t>
    </dgm:pt>
    <dgm:pt modelId="{7EFBB7E4-95B3-43CF-92F0-59F40C6A7C7E}">
      <dgm:prSet/>
      <dgm:spPr/>
      <dgm:t>
        <a:bodyPr/>
        <a:lstStyle/>
        <a:p>
          <a:r>
            <a:rPr lang="nl-NL"/>
            <a:t>Huidige situatie en referentiesituatie</a:t>
          </a:r>
          <a:endParaRPr lang="en-US"/>
        </a:p>
      </dgm:t>
    </dgm:pt>
    <dgm:pt modelId="{E0BC1A5F-E143-4599-81EE-C5FE01B85EBF}" type="parTrans" cxnId="{351D5247-B103-40F8-A574-122C636BD5CB}">
      <dgm:prSet/>
      <dgm:spPr/>
      <dgm:t>
        <a:bodyPr/>
        <a:lstStyle/>
        <a:p>
          <a:endParaRPr lang="en-US"/>
        </a:p>
      </dgm:t>
    </dgm:pt>
    <dgm:pt modelId="{A8BC72A5-BB94-4231-8A53-C9F337081523}" type="sibTrans" cxnId="{351D5247-B103-40F8-A574-122C636BD5CB}">
      <dgm:prSet/>
      <dgm:spPr/>
      <dgm:t>
        <a:bodyPr/>
        <a:lstStyle/>
        <a:p>
          <a:endParaRPr lang="en-US"/>
        </a:p>
      </dgm:t>
    </dgm:pt>
    <dgm:pt modelId="{3F772B32-C282-4D46-A1F1-45E441009F87}">
      <dgm:prSet/>
      <dgm:spPr/>
      <dgm:t>
        <a:bodyPr/>
        <a:lstStyle/>
        <a:p>
          <a:r>
            <a:rPr lang="nl-NL"/>
            <a:t>Voornemen, inclusief alternatieven</a:t>
          </a:r>
          <a:endParaRPr lang="en-US"/>
        </a:p>
      </dgm:t>
    </dgm:pt>
    <dgm:pt modelId="{1B1AB4D7-506E-4E0F-9FA6-EE575CDB3882}" type="parTrans" cxnId="{53483CF1-BFC2-4BC5-BDCD-53BE12EF04F2}">
      <dgm:prSet/>
      <dgm:spPr/>
      <dgm:t>
        <a:bodyPr/>
        <a:lstStyle/>
        <a:p>
          <a:endParaRPr lang="en-US"/>
        </a:p>
      </dgm:t>
    </dgm:pt>
    <dgm:pt modelId="{52522568-26EB-4AF6-B607-299BCAB0D00E}" type="sibTrans" cxnId="{53483CF1-BFC2-4BC5-BDCD-53BE12EF04F2}">
      <dgm:prSet/>
      <dgm:spPr/>
      <dgm:t>
        <a:bodyPr/>
        <a:lstStyle/>
        <a:p>
          <a:endParaRPr lang="en-US"/>
        </a:p>
      </dgm:t>
    </dgm:pt>
    <dgm:pt modelId="{FC681242-7AC3-4007-BD15-FD0321E055BE}">
      <dgm:prSet/>
      <dgm:spPr/>
      <dgm:t>
        <a:bodyPr/>
        <a:lstStyle/>
        <a:p>
          <a:r>
            <a:rPr lang="nl-NL"/>
            <a:t>Gevolgen voor het milieu</a:t>
          </a:r>
          <a:endParaRPr lang="en-US"/>
        </a:p>
      </dgm:t>
    </dgm:pt>
    <dgm:pt modelId="{034FB8AE-5E70-40EC-A3AC-DE19F87A0694}" type="parTrans" cxnId="{6A32EB06-C1E8-46E6-89AE-0731AACC7939}">
      <dgm:prSet/>
      <dgm:spPr/>
      <dgm:t>
        <a:bodyPr/>
        <a:lstStyle/>
        <a:p>
          <a:endParaRPr lang="en-US"/>
        </a:p>
      </dgm:t>
    </dgm:pt>
    <dgm:pt modelId="{04D93469-7898-406A-B15D-541877B9DC43}" type="sibTrans" cxnId="{6A32EB06-C1E8-46E6-89AE-0731AACC7939}">
      <dgm:prSet/>
      <dgm:spPr/>
      <dgm:t>
        <a:bodyPr/>
        <a:lstStyle/>
        <a:p>
          <a:endParaRPr lang="en-US"/>
        </a:p>
      </dgm:t>
    </dgm:pt>
    <dgm:pt modelId="{7F40E556-688F-4139-88DE-0A463850B607}">
      <dgm:prSet/>
      <dgm:spPr/>
      <dgm:t>
        <a:bodyPr/>
        <a:lstStyle/>
        <a:p>
          <a:r>
            <a:rPr lang="nl-NL"/>
            <a:t>Mitigerende en compenserende maatregelen</a:t>
          </a:r>
          <a:endParaRPr lang="en-US"/>
        </a:p>
      </dgm:t>
    </dgm:pt>
    <dgm:pt modelId="{1EDFAB28-A8BA-43C3-BF8E-0B89D946659D}" type="parTrans" cxnId="{CFC7E71F-124A-4550-BF5B-666D7AE8FB8D}">
      <dgm:prSet/>
      <dgm:spPr/>
      <dgm:t>
        <a:bodyPr/>
        <a:lstStyle/>
        <a:p>
          <a:endParaRPr lang="en-US"/>
        </a:p>
      </dgm:t>
    </dgm:pt>
    <dgm:pt modelId="{BE07DB29-F49F-402A-9A9F-3CE32ED144CF}" type="sibTrans" cxnId="{CFC7E71F-124A-4550-BF5B-666D7AE8FB8D}">
      <dgm:prSet/>
      <dgm:spPr/>
      <dgm:t>
        <a:bodyPr/>
        <a:lstStyle/>
        <a:p>
          <a:endParaRPr lang="en-US"/>
        </a:p>
      </dgm:t>
    </dgm:pt>
    <dgm:pt modelId="{C9287547-1D0F-47FD-974E-CAE01DE3FC61}">
      <dgm:prSet/>
      <dgm:spPr/>
      <dgm:t>
        <a:bodyPr/>
        <a:lstStyle/>
        <a:p>
          <a:r>
            <a:rPr lang="nl-NL"/>
            <a:t>Onzekerheden en kennisleemten, gevolgen voor besluit</a:t>
          </a:r>
          <a:endParaRPr lang="en-US"/>
        </a:p>
      </dgm:t>
    </dgm:pt>
    <dgm:pt modelId="{367060B4-3C09-4058-8FD2-45EF2906D5B5}" type="parTrans" cxnId="{28EB3AB8-0BB9-410B-A52D-1CAF3C4559C7}">
      <dgm:prSet/>
      <dgm:spPr/>
      <dgm:t>
        <a:bodyPr/>
        <a:lstStyle/>
        <a:p>
          <a:endParaRPr lang="en-US"/>
        </a:p>
      </dgm:t>
    </dgm:pt>
    <dgm:pt modelId="{D75AA6D7-49C7-4542-8EAF-EF5C522CDE15}" type="sibTrans" cxnId="{28EB3AB8-0BB9-410B-A52D-1CAF3C4559C7}">
      <dgm:prSet/>
      <dgm:spPr/>
      <dgm:t>
        <a:bodyPr/>
        <a:lstStyle/>
        <a:p>
          <a:endParaRPr lang="en-US"/>
        </a:p>
      </dgm:t>
    </dgm:pt>
    <dgm:pt modelId="{8F9E1035-19B8-40BE-B928-F12A86323660}">
      <dgm:prSet/>
      <dgm:spPr/>
      <dgm:t>
        <a:bodyPr/>
        <a:lstStyle/>
        <a:p>
          <a:r>
            <a:rPr lang="nl-NL"/>
            <a:t>Samenvatting</a:t>
          </a:r>
          <a:endParaRPr lang="en-US"/>
        </a:p>
      </dgm:t>
    </dgm:pt>
    <dgm:pt modelId="{B2A2DA3E-264F-4BAE-8624-E7CB1DC188F1}" type="parTrans" cxnId="{726253CA-68F0-495C-A34D-1300838B71EF}">
      <dgm:prSet/>
      <dgm:spPr/>
      <dgm:t>
        <a:bodyPr/>
        <a:lstStyle/>
        <a:p>
          <a:endParaRPr lang="en-US"/>
        </a:p>
      </dgm:t>
    </dgm:pt>
    <dgm:pt modelId="{E731FB40-25E3-4774-A673-0F4CEA579C53}" type="sibTrans" cxnId="{726253CA-68F0-495C-A34D-1300838B71EF}">
      <dgm:prSet/>
      <dgm:spPr/>
      <dgm:t>
        <a:bodyPr/>
        <a:lstStyle/>
        <a:p>
          <a:endParaRPr lang="en-US"/>
        </a:p>
      </dgm:t>
    </dgm:pt>
    <dgm:pt modelId="{117DCC29-5CEE-4867-A8A7-E08AD6BD9B02}" type="pres">
      <dgm:prSet presAssocID="{A08F0213-5E05-4A77-BF64-30111468313F}" presName="diagram" presStyleCnt="0">
        <dgm:presLayoutVars>
          <dgm:dir/>
          <dgm:resizeHandles val="exact"/>
        </dgm:presLayoutVars>
      </dgm:prSet>
      <dgm:spPr/>
    </dgm:pt>
    <dgm:pt modelId="{753AF84B-FF4A-41F5-B143-4B2AEDA28834}" type="pres">
      <dgm:prSet presAssocID="{147627C6-22A0-4DDD-B42D-CA65CE4F009F}" presName="node" presStyleLbl="node1" presStyleIdx="0" presStyleCnt="8">
        <dgm:presLayoutVars>
          <dgm:bulletEnabled val="1"/>
        </dgm:presLayoutVars>
      </dgm:prSet>
      <dgm:spPr/>
    </dgm:pt>
    <dgm:pt modelId="{5D6C13D7-D1E0-4738-AE68-44C9D49D7C32}" type="pres">
      <dgm:prSet presAssocID="{8B7A6833-A1AA-4C4D-985F-41D126DB72EC}" presName="sibTrans" presStyleCnt="0"/>
      <dgm:spPr/>
    </dgm:pt>
    <dgm:pt modelId="{C50585AD-BBDF-4F9E-864F-15640CCD4692}" type="pres">
      <dgm:prSet presAssocID="{051B614B-9295-4CE2-A6C3-838CA9217EF3}" presName="node" presStyleLbl="node1" presStyleIdx="1" presStyleCnt="8">
        <dgm:presLayoutVars>
          <dgm:bulletEnabled val="1"/>
        </dgm:presLayoutVars>
      </dgm:prSet>
      <dgm:spPr/>
    </dgm:pt>
    <dgm:pt modelId="{88EDEE00-4F2F-4990-9803-50C728259734}" type="pres">
      <dgm:prSet presAssocID="{ACA979B5-AD94-4027-A35D-CD81ED91546E}" presName="sibTrans" presStyleCnt="0"/>
      <dgm:spPr/>
    </dgm:pt>
    <dgm:pt modelId="{6853BE35-A983-4A8F-B1BC-45BE400B226E}" type="pres">
      <dgm:prSet presAssocID="{7EFBB7E4-95B3-43CF-92F0-59F40C6A7C7E}" presName="node" presStyleLbl="node1" presStyleIdx="2" presStyleCnt="8">
        <dgm:presLayoutVars>
          <dgm:bulletEnabled val="1"/>
        </dgm:presLayoutVars>
      </dgm:prSet>
      <dgm:spPr/>
    </dgm:pt>
    <dgm:pt modelId="{0E324A0A-E9BD-4D19-A2E4-FC7F6B0FCB79}" type="pres">
      <dgm:prSet presAssocID="{A8BC72A5-BB94-4231-8A53-C9F337081523}" presName="sibTrans" presStyleCnt="0"/>
      <dgm:spPr/>
    </dgm:pt>
    <dgm:pt modelId="{467A49E0-E1C8-4CAE-BB94-093F5DED6E63}" type="pres">
      <dgm:prSet presAssocID="{3F772B32-C282-4D46-A1F1-45E441009F87}" presName="node" presStyleLbl="node1" presStyleIdx="3" presStyleCnt="8">
        <dgm:presLayoutVars>
          <dgm:bulletEnabled val="1"/>
        </dgm:presLayoutVars>
      </dgm:prSet>
      <dgm:spPr/>
    </dgm:pt>
    <dgm:pt modelId="{0DEBA119-8E94-4C99-A292-9AF05E5B6559}" type="pres">
      <dgm:prSet presAssocID="{52522568-26EB-4AF6-B607-299BCAB0D00E}" presName="sibTrans" presStyleCnt="0"/>
      <dgm:spPr/>
    </dgm:pt>
    <dgm:pt modelId="{A5599CB4-3736-46B4-A547-30C2B1C74D62}" type="pres">
      <dgm:prSet presAssocID="{FC681242-7AC3-4007-BD15-FD0321E055BE}" presName="node" presStyleLbl="node1" presStyleIdx="4" presStyleCnt="8">
        <dgm:presLayoutVars>
          <dgm:bulletEnabled val="1"/>
        </dgm:presLayoutVars>
      </dgm:prSet>
      <dgm:spPr/>
    </dgm:pt>
    <dgm:pt modelId="{88394192-1620-4C15-B48C-2F4ACFF48BB3}" type="pres">
      <dgm:prSet presAssocID="{04D93469-7898-406A-B15D-541877B9DC43}" presName="sibTrans" presStyleCnt="0"/>
      <dgm:spPr/>
    </dgm:pt>
    <dgm:pt modelId="{6D08002B-2A1B-4E5D-9EE5-92A225DE222E}" type="pres">
      <dgm:prSet presAssocID="{7F40E556-688F-4139-88DE-0A463850B607}" presName="node" presStyleLbl="node1" presStyleIdx="5" presStyleCnt="8">
        <dgm:presLayoutVars>
          <dgm:bulletEnabled val="1"/>
        </dgm:presLayoutVars>
      </dgm:prSet>
      <dgm:spPr/>
    </dgm:pt>
    <dgm:pt modelId="{40A88C42-1EA1-4A3F-B07A-A98CD42EAD14}" type="pres">
      <dgm:prSet presAssocID="{BE07DB29-F49F-402A-9A9F-3CE32ED144CF}" presName="sibTrans" presStyleCnt="0"/>
      <dgm:spPr/>
    </dgm:pt>
    <dgm:pt modelId="{D24122A0-CFEA-4BBB-AE0C-5E195124E831}" type="pres">
      <dgm:prSet presAssocID="{C9287547-1D0F-47FD-974E-CAE01DE3FC61}" presName="node" presStyleLbl="node1" presStyleIdx="6" presStyleCnt="8">
        <dgm:presLayoutVars>
          <dgm:bulletEnabled val="1"/>
        </dgm:presLayoutVars>
      </dgm:prSet>
      <dgm:spPr/>
    </dgm:pt>
    <dgm:pt modelId="{8D98F6FF-904E-4DCE-8998-FDBD3694F3E5}" type="pres">
      <dgm:prSet presAssocID="{D75AA6D7-49C7-4542-8EAF-EF5C522CDE15}" presName="sibTrans" presStyleCnt="0"/>
      <dgm:spPr/>
    </dgm:pt>
    <dgm:pt modelId="{0D1472BA-6708-4463-A5F5-4D79715F7524}" type="pres">
      <dgm:prSet presAssocID="{8F9E1035-19B8-40BE-B928-F12A86323660}" presName="node" presStyleLbl="node1" presStyleIdx="7" presStyleCnt="8">
        <dgm:presLayoutVars>
          <dgm:bulletEnabled val="1"/>
        </dgm:presLayoutVars>
      </dgm:prSet>
      <dgm:spPr/>
    </dgm:pt>
  </dgm:ptLst>
  <dgm:cxnLst>
    <dgm:cxn modelId="{6A32EB06-C1E8-46E6-89AE-0731AACC7939}" srcId="{A08F0213-5E05-4A77-BF64-30111468313F}" destId="{FC681242-7AC3-4007-BD15-FD0321E055BE}" srcOrd="4" destOrd="0" parTransId="{034FB8AE-5E70-40EC-A3AC-DE19F87A0694}" sibTransId="{04D93469-7898-406A-B15D-541877B9DC43}"/>
    <dgm:cxn modelId="{CFC7E71F-124A-4550-BF5B-666D7AE8FB8D}" srcId="{A08F0213-5E05-4A77-BF64-30111468313F}" destId="{7F40E556-688F-4139-88DE-0A463850B607}" srcOrd="5" destOrd="0" parTransId="{1EDFAB28-A8BA-43C3-BF8E-0B89D946659D}" sibTransId="{BE07DB29-F49F-402A-9A9F-3CE32ED144CF}"/>
    <dgm:cxn modelId="{3FD5232E-4C86-4CD6-A0A9-2D3A374980BB}" type="presOf" srcId="{7EFBB7E4-95B3-43CF-92F0-59F40C6A7C7E}" destId="{6853BE35-A983-4A8F-B1BC-45BE400B226E}" srcOrd="0" destOrd="0" presId="urn:microsoft.com/office/officeart/2005/8/layout/default"/>
    <dgm:cxn modelId="{1041E662-5A92-48D4-B2D2-738557DA5165}" type="presOf" srcId="{147627C6-22A0-4DDD-B42D-CA65CE4F009F}" destId="{753AF84B-FF4A-41F5-B143-4B2AEDA28834}" srcOrd="0" destOrd="0" presId="urn:microsoft.com/office/officeart/2005/8/layout/default"/>
    <dgm:cxn modelId="{351D5247-B103-40F8-A574-122C636BD5CB}" srcId="{A08F0213-5E05-4A77-BF64-30111468313F}" destId="{7EFBB7E4-95B3-43CF-92F0-59F40C6A7C7E}" srcOrd="2" destOrd="0" parTransId="{E0BC1A5F-E143-4599-81EE-C5FE01B85EBF}" sibTransId="{A8BC72A5-BB94-4231-8A53-C9F337081523}"/>
    <dgm:cxn modelId="{C9C38E72-3623-48A9-B66A-73091C60FEF0}" type="presOf" srcId="{C9287547-1D0F-47FD-974E-CAE01DE3FC61}" destId="{D24122A0-CFEA-4BBB-AE0C-5E195124E831}" srcOrd="0" destOrd="0" presId="urn:microsoft.com/office/officeart/2005/8/layout/default"/>
    <dgm:cxn modelId="{2296307E-6846-491D-A163-2C95690BE478}" type="presOf" srcId="{8F9E1035-19B8-40BE-B928-F12A86323660}" destId="{0D1472BA-6708-4463-A5F5-4D79715F7524}" srcOrd="0" destOrd="0" presId="urn:microsoft.com/office/officeart/2005/8/layout/default"/>
    <dgm:cxn modelId="{F5C27882-1C21-435C-89AC-66088A850985}" type="presOf" srcId="{7F40E556-688F-4139-88DE-0A463850B607}" destId="{6D08002B-2A1B-4E5D-9EE5-92A225DE222E}" srcOrd="0" destOrd="0" presId="urn:microsoft.com/office/officeart/2005/8/layout/default"/>
    <dgm:cxn modelId="{98459E92-F8C6-4157-8C07-C3C59CC4A72E}" srcId="{A08F0213-5E05-4A77-BF64-30111468313F}" destId="{051B614B-9295-4CE2-A6C3-838CA9217EF3}" srcOrd="1" destOrd="0" parTransId="{39ADA1E4-D16B-41E9-8B12-DDBAB3D87782}" sibTransId="{ACA979B5-AD94-4027-A35D-CD81ED91546E}"/>
    <dgm:cxn modelId="{52DDFD97-B172-4572-864E-1E6D812CEED3}" srcId="{A08F0213-5E05-4A77-BF64-30111468313F}" destId="{147627C6-22A0-4DDD-B42D-CA65CE4F009F}" srcOrd="0" destOrd="0" parTransId="{C93D636C-953B-4A1A-A2A7-7A647652B815}" sibTransId="{8B7A6833-A1AA-4C4D-985F-41D126DB72EC}"/>
    <dgm:cxn modelId="{28EB3AB8-0BB9-410B-A52D-1CAF3C4559C7}" srcId="{A08F0213-5E05-4A77-BF64-30111468313F}" destId="{C9287547-1D0F-47FD-974E-CAE01DE3FC61}" srcOrd="6" destOrd="0" parTransId="{367060B4-3C09-4058-8FD2-45EF2906D5B5}" sibTransId="{D75AA6D7-49C7-4542-8EAF-EF5C522CDE15}"/>
    <dgm:cxn modelId="{E9EF15BF-8588-459E-801C-D677D0B11944}" type="presOf" srcId="{051B614B-9295-4CE2-A6C3-838CA9217EF3}" destId="{C50585AD-BBDF-4F9E-864F-15640CCD4692}" srcOrd="0" destOrd="0" presId="urn:microsoft.com/office/officeart/2005/8/layout/default"/>
    <dgm:cxn modelId="{726253CA-68F0-495C-A34D-1300838B71EF}" srcId="{A08F0213-5E05-4A77-BF64-30111468313F}" destId="{8F9E1035-19B8-40BE-B928-F12A86323660}" srcOrd="7" destOrd="0" parTransId="{B2A2DA3E-264F-4BAE-8624-E7CB1DC188F1}" sibTransId="{E731FB40-25E3-4774-A673-0F4CEA579C53}"/>
    <dgm:cxn modelId="{D7F096CB-9230-4595-A183-D6A097196060}" type="presOf" srcId="{FC681242-7AC3-4007-BD15-FD0321E055BE}" destId="{A5599CB4-3736-46B4-A547-30C2B1C74D62}" srcOrd="0" destOrd="0" presId="urn:microsoft.com/office/officeart/2005/8/layout/default"/>
    <dgm:cxn modelId="{9A4BFAE3-30AB-4B2A-86C3-6F8DACD0F483}" type="presOf" srcId="{3F772B32-C282-4D46-A1F1-45E441009F87}" destId="{467A49E0-E1C8-4CAE-BB94-093F5DED6E63}" srcOrd="0" destOrd="0" presId="urn:microsoft.com/office/officeart/2005/8/layout/default"/>
    <dgm:cxn modelId="{6A751DE5-BE3F-44CB-8007-51E6ADB924D7}" type="presOf" srcId="{A08F0213-5E05-4A77-BF64-30111468313F}" destId="{117DCC29-5CEE-4867-A8A7-E08AD6BD9B02}" srcOrd="0" destOrd="0" presId="urn:microsoft.com/office/officeart/2005/8/layout/default"/>
    <dgm:cxn modelId="{53483CF1-BFC2-4BC5-BDCD-53BE12EF04F2}" srcId="{A08F0213-5E05-4A77-BF64-30111468313F}" destId="{3F772B32-C282-4D46-A1F1-45E441009F87}" srcOrd="3" destOrd="0" parTransId="{1B1AB4D7-506E-4E0F-9FA6-EE575CDB3882}" sibTransId="{52522568-26EB-4AF6-B607-299BCAB0D00E}"/>
    <dgm:cxn modelId="{4E91EB7C-01F7-4B87-B647-93CB269C00FA}" type="presParOf" srcId="{117DCC29-5CEE-4867-A8A7-E08AD6BD9B02}" destId="{753AF84B-FF4A-41F5-B143-4B2AEDA28834}" srcOrd="0" destOrd="0" presId="urn:microsoft.com/office/officeart/2005/8/layout/default"/>
    <dgm:cxn modelId="{0883F473-FB6E-45F8-A107-ED3EEE38D3FD}" type="presParOf" srcId="{117DCC29-5CEE-4867-A8A7-E08AD6BD9B02}" destId="{5D6C13D7-D1E0-4738-AE68-44C9D49D7C32}" srcOrd="1" destOrd="0" presId="urn:microsoft.com/office/officeart/2005/8/layout/default"/>
    <dgm:cxn modelId="{9416DF8A-D486-43F2-A1A7-1CA9793BA8DA}" type="presParOf" srcId="{117DCC29-5CEE-4867-A8A7-E08AD6BD9B02}" destId="{C50585AD-BBDF-4F9E-864F-15640CCD4692}" srcOrd="2" destOrd="0" presId="urn:microsoft.com/office/officeart/2005/8/layout/default"/>
    <dgm:cxn modelId="{50C94F45-6C43-40B8-A24F-A1EB491F0663}" type="presParOf" srcId="{117DCC29-5CEE-4867-A8A7-E08AD6BD9B02}" destId="{88EDEE00-4F2F-4990-9803-50C728259734}" srcOrd="3" destOrd="0" presId="urn:microsoft.com/office/officeart/2005/8/layout/default"/>
    <dgm:cxn modelId="{1B3044D0-1CBE-4F10-ACA5-500B4952EF7A}" type="presParOf" srcId="{117DCC29-5CEE-4867-A8A7-E08AD6BD9B02}" destId="{6853BE35-A983-4A8F-B1BC-45BE400B226E}" srcOrd="4" destOrd="0" presId="urn:microsoft.com/office/officeart/2005/8/layout/default"/>
    <dgm:cxn modelId="{7DEAF0DE-DF02-4D01-8D61-C9DE5667031C}" type="presParOf" srcId="{117DCC29-5CEE-4867-A8A7-E08AD6BD9B02}" destId="{0E324A0A-E9BD-4D19-A2E4-FC7F6B0FCB79}" srcOrd="5" destOrd="0" presId="urn:microsoft.com/office/officeart/2005/8/layout/default"/>
    <dgm:cxn modelId="{FC642A40-85FD-443F-BD08-1A24B7E4EF9D}" type="presParOf" srcId="{117DCC29-5CEE-4867-A8A7-E08AD6BD9B02}" destId="{467A49E0-E1C8-4CAE-BB94-093F5DED6E63}" srcOrd="6" destOrd="0" presId="urn:microsoft.com/office/officeart/2005/8/layout/default"/>
    <dgm:cxn modelId="{3915214D-337D-4B5A-A79E-E6A3315AA56E}" type="presParOf" srcId="{117DCC29-5CEE-4867-A8A7-E08AD6BD9B02}" destId="{0DEBA119-8E94-4C99-A292-9AF05E5B6559}" srcOrd="7" destOrd="0" presId="urn:microsoft.com/office/officeart/2005/8/layout/default"/>
    <dgm:cxn modelId="{1C7F41F9-97C1-4342-9FB9-A5E1C540BB71}" type="presParOf" srcId="{117DCC29-5CEE-4867-A8A7-E08AD6BD9B02}" destId="{A5599CB4-3736-46B4-A547-30C2B1C74D62}" srcOrd="8" destOrd="0" presId="urn:microsoft.com/office/officeart/2005/8/layout/default"/>
    <dgm:cxn modelId="{53DDD85A-7D3F-412A-BB97-DC9798F8EAC2}" type="presParOf" srcId="{117DCC29-5CEE-4867-A8A7-E08AD6BD9B02}" destId="{88394192-1620-4C15-B48C-2F4ACFF48BB3}" srcOrd="9" destOrd="0" presId="urn:microsoft.com/office/officeart/2005/8/layout/default"/>
    <dgm:cxn modelId="{DE64A740-12BF-4152-9C8A-EBF0699BB233}" type="presParOf" srcId="{117DCC29-5CEE-4867-A8A7-E08AD6BD9B02}" destId="{6D08002B-2A1B-4E5D-9EE5-92A225DE222E}" srcOrd="10" destOrd="0" presId="urn:microsoft.com/office/officeart/2005/8/layout/default"/>
    <dgm:cxn modelId="{E5EDBD63-5522-474B-A51C-ADF96549939E}" type="presParOf" srcId="{117DCC29-5CEE-4867-A8A7-E08AD6BD9B02}" destId="{40A88C42-1EA1-4A3F-B07A-A98CD42EAD14}" srcOrd="11" destOrd="0" presId="urn:microsoft.com/office/officeart/2005/8/layout/default"/>
    <dgm:cxn modelId="{ED5991CF-8D35-4ACA-8D02-990D5333732C}" type="presParOf" srcId="{117DCC29-5CEE-4867-A8A7-E08AD6BD9B02}" destId="{D24122A0-CFEA-4BBB-AE0C-5E195124E831}" srcOrd="12" destOrd="0" presId="urn:microsoft.com/office/officeart/2005/8/layout/default"/>
    <dgm:cxn modelId="{F7DA4B69-CD8D-4664-8879-ED03E97F655D}" type="presParOf" srcId="{117DCC29-5CEE-4867-A8A7-E08AD6BD9B02}" destId="{8D98F6FF-904E-4DCE-8998-FDBD3694F3E5}" srcOrd="13" destOrd="0" presId="urn:microsoft.com/office/officeart/2005/8/layout/default"/>
    <dgm:cxn modelId="{A15D89F2-A751-41F3-A999-ED7C90594DCF}" type="presParOf" srcId="{117DCC29-5CEE-4867-A8A7-E08AD6BD9B02}" destId="{0D1472BA-6708-4463-A5F5-4D79715F7524}"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779D36-DF0D-4A37-AB0B-DA375F4CA2F3}"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nl-NL"/>
        </a:p>
      </dgm:t>
    </dgm:pt>
    <dgm:pt modelId="{6CEF4D85-AF3C-430A-A46B-82D2A628A8A9}">
      <dgm:prSet phldrT="[Tekst]"/>
      <dgm:spPr/>
      <dgm:t>
        <a:bodyPr/>
        <a:lstStyle/>
        <a:p>
          <a:r>
            <a:rPr lang="nl-NL"/>
            <a:t>Nationale omgevingsvisie</a:t>
          </a:r>
        </a:p>
      </dgm:t>
    </dgm:pt>
    <dgm:pt modelId="{239CF90B-E2FA-4D35-8166-8047CE7821D0}" type="parTrans" cxnId="{7C2882E9-A5CA-4851-8193-D26B53F08129}">
      <dgm:prSet/>
      <dgm:spPr/>
      <dgm:t>
        <a:bodyPr/>
        <a:lstStyle/>
        <a:p>
          <a:endParaRPr lang="nl-NL"/>
        </a:p>
      </dgm:t>
    </dgm:pt>
    <dgm:pt modelId="{6D6C72A7-DFCA-43C0-9B63-5CBAFFEF2EAA}" type="sibTrans" cxnId="{7C2882E9-A5CA-4851-8193-D26B53F08129}">
      <dgm:prSet/>
      <dgm:spPr/>
      <dgm:t>
        <a:bodyPr/>
        <a:lstStyle/>
        <a:p>
          <a:endParaRPr lang="nl-NL"/>
        </a:p>
      </dgm:t>
    </dgm:pt>
    <dgm:pt modelId="{28D175C8-CE80-4EB4-8394-54F3C20F9E45}">
      <dgm:prSet phldrT="[Tekst]" custT="1"/>
      <dgm:spPr/>
      <dgm:t>
        <a:bodyPr/>
        <a:lstStyle/>
        <a:p>
          <a:r>
            <a:rPr lang="nl-NL" sz="1400"/>
            <a:t>Plan-MER</a:t>
          </a:r>
        </a:p>
      </dgm:t>
    </dgm:pt>
    <dgm:pt modelId="{C9168FEE-A024-43D3-B7AA-4811FF580F5C}" type="parTrans" cxnId="{A743FAFB-D77E-4B38-B38E-FE1460BC2592}">
      <dgm:prSet/>
      <dgm:spPr/>
      <dgm:t>
        <a:bodyPr/>
        <a:lstStyle/>
        <a:p>
          <a:endParaRPr lang="nl-NL"/>
        </a:p>
      </dgm:t>
    </dgm:pt>
    <dgm:pt modelId="{339BF806-D265-4CFA-99E2-F22E5B4981E3}" type="sibTrans" cxnId="{A743FAFB-D77E-4B38-B38E-FE1460BC2592}">
      <dgm:prSet/>
      <dgm:spPr/>
      <dgm:t>
        <a:bodyPr/>
        <a:lstStyle/>
        <a:p>
          <a:endParaRPr lang="nl-NL"/>
        </a:p>
      </dgm:t>
    </dgm:pt>
    <dgm:pt modelId="{E135372B-CB20-406E-8283-C8A63A487D1B}">
      <dgm:prSet phldrT="[Tekst]"/>
      <dgm:spPr/>
      <dgm:t>
        <a:bodyPr/>
        <a:lstStyle/>
        <a:p>
          <a:r>
            <a:rPr lang="nl-NL"/>
            <a:t>Provinciale omgevingsvisie</a:t>
          </a:r>
        </a:p>
      </dgm:t>
    </dgm:pt>
    <dgm:pt modelId="{DA8038F8-9823-4107-9881-E275C51E1B12}" type="parTrans" cxnId="{14FCA21B-2522-4E6A-8640-385FDDF60E46}">
      <dgm:prSet/>
      <dgm:spPr/>
      <dgm:t>
        <a:bodyPr/>
        <a:lstStyle/>
        <a:p>
          <a:endParaRPr lang="nl-NL"/>
        </a:p>
      </dgm:t>
    </dgm:pt>
    <dgm:pt modelId="{2388A079-2218-44EC-8D4B-FB1D8C8B74D3}" type="sibTrans" cxnId="{14FCA21B-2522-4E6A-8640-385FDDF60E46}">
      <dgm:prSet/>
      <dgm:spPr/>
      <dgm:t>
        <a:bodyPr/>
        <a:lstStyle/>
        <a:p>
          <a:endParaRPr lang="nl-NL"/>
        </a:p>
      </dgm:t>
    </dgm:pt>
    <dgm:pt modelId="{AC3B0855-121A-4747-9CE1-D05D0F4056E5}">
      <dgm:prSet phldrT="[Tekst]" custT="1"/>
      <dgm:spPr/>
      <dgm:t>
        <a:bodyPr/>
        <a:lstStyle/>
        <a:p>
          <a:r>
            <a:rPr lang="nl-NL" sz="1400"/>
            <a:t>Plan-MER</a:t>
          </a:r>
        </a:p>
      </dgm:t>
    </dgm:pt>
    <dgm:pt modelId="{258D3FDA-E76B-456A-BC3B-64E9B91C4FF0}" type="parTrans" cxnId="{18388F2B-D401-4BCD-80B3-AA97F586F479}">
      <dgm:prSet/>
      <dgm:spPr/>
      <dgm:t>
        <a:bodyPr/>
        <a:lstStyle/>
        <a:p>
          <a:endParaRPr lang="nl-NL"/>
        </a:p>
      </dgm:t>
    </dgm:pt>
    <dgm:pt modelId="{2912132B-9C81-47F5-8CB0-BFB5FE25BCF6}" type="sibTrans" cxnId="{18388F2B-D401-4BCD-80B3-AA97F586F479}">
      <dgm:prSet/>
      <dgm:spPr/>
      <dgm:t>
        <a:bodyPr/>
        <a:lstStyle/>
        <a:p>
          <a:endParaRPr lang="nl-NL"/>
        </a:p>
      </dgm:t>
    </dgm:pt>
    <dgm:pt modelId="{758E34A2-33AB-46AE-892A-11A9CEE9FA8D}">
      <dgm:prSet phldrT="[Tekst]"/>
      <dgm:spPr/>
      <dgm:t>
        <a:bodyPr/>
        <a:lstStyle/>
        <a:p>
          <a:r>
            <a:rPr lang="nl-NL"/>
            <a:t>Gemeentelijke omgevingsvisie</a:t>
          </a:r>
        </a:p>
      </dgm:t>
    </dgm:pt>
    <dgm:pt modelId="{24DD9E2B-FC9F-4EB1-BDD3-0E88C9F184E5}" type="parTrans" cxnId="{2ACE29E8-77A8-4044-98D7-F7213BD632F6}">
      <dgm:prSet/>
      <dgm:spPr/>
      <dgm:t>
        <a:bodyPr/>
        <a:lstStyle/>
        <a:p>
          <a:endParaRPr lang="nl-NL"/>
        </a:p>
      </dgm:t>
    </dgm:pt>
    <dgm:pt modelId="{9F7A8035-1DE7-4FA3-9F63-C879C394D88F}" type="sibTrans" cxnId="{2ACE29E8-77A8-4044-98D7-F7213BD632F6}">
      <dgm:prSet/>
      <dgm:spPr/>
      <dgm:t>
        <a:bodyPr/>
        <a:lstStyle/>
        <a:p>
          <a:endParaRPr lang="nl-NL"/>
        </a:p>
      </dgm:t>
    </dgm:pt>
    <dgm:pt modelId="{9DAFABC9-B34C-44AE-9AF2-21FB235ED8B5}">
      <dgm:prSet phldrT="[Tekst]" custT="1"/>
      <dgm:spPr/>
      <dgm:t>
        <a:bodyPr/>
        <a:lstStyle/>
        <a:p>
          <a:r>
            <a:rPr lang="nl-NL" sz="1400"/>
            <a:t>Plan-MER</a:t>
          </a:r>
        </a:p>
      </dgm:t>
    </dgm:pt>
    <dgm:pt modelId="{B17602AE-C846-42BB-93D4-124F861E2E6D}" type="parTrans" cxnId="{637CEF18-C094-479D-AF73-AA4A58B9056C}">
      <dgm:prSet/>
      <dgm:spPr/>
      <dgm:t>
        <a:bodyPr/>
        <a:lstStyle/>
        <a:p>
          <a:endParaRPr lang="nl-NL"/>
        </a:p>
      </dgm:t>
    </dgm:pt>
    <dgm:pt modelId="{445DD069-4035-411D-9396-4C37A3169462}" type="sibTrans" cxnId="{637CEF18-C094-479D-AF73-AA4A58B9056C}">
      <dgm:prSet/>
      <dgm:spPr/>
      <dgm:t>
        <a:bodyPr/>
        <a:lstStyle/>
        <a:p>
          <a:endParaRPr lang="nl-NL"/>
        </a:p>
      </dgm:t>
    </dgm:pt>
    <dgm:pt modelId="{B6687366-C6CF-4DAE-828B-08BB2AEA8446}">
      <dgm:prSet/>
      <dgm:spPr/>
      <dgm:t>
        <a:bodyPr/>
        <a:lstStyle/>
        <a:p>
          <a:r>
            <a:rPr lang="nl-NL"/>
            <a:t>Omgevingsplan* gemeente</a:t>
          </a:r>
        </a:p>
      </dgm:t>
    </dgm:pt>
    <dgm:pt modelId="{2A5224D7-1083-4834-8873-DB43B15D16E1}" type="parTrans" cxnId="{0329B9EC-7725-4D20-A558-EBFB0EC245E1}">
      <dgm:prSet/>
      <dgm:spPr/>
      <dgm:t>
        <a:bodyPr/>
        <a:lstStyle/>
        <a:p>
          <a:endParaRPr lang="nl-NL"/>
        </a:p>
      </dgm:t>
    </dgm:pt>
    <dgm:pt modelId="{08CB7675-8697-4E51-A63E-880639AD3702}" type="sibTrans" cxnId="{0329B9EC-7725-4D20-A558-EBFB0EC245E1}">
      <dgm:prSet/>
      <dgm:spPr/>
      <dgm:t>
        <a:bodyPr/>
        <a:lstStyle/>
        <a:p>
          <a:endParaRPr lang="nl-NL"/>
        </a:p>
      </dgm:t>
    </dgm:pt>
    <dgm:pt modelId="{DD22AA54-AA09-41C4-BB9E-884B55B3F2F7}">
      <dgm:prSet/>
      <dgm:spPr>
        <a:solidFill>
          <a:schemeClr val="accent3"/>
        </a:solidFill>
      </dgm:spPr>
      <dgm:t>
        <a:bodyPr/>
        <a:lstStyle/>
        <a:p>
          <a:r>
            <a:rPr lang="nl-NL"/>
            <a:t>Vergunning veehouderij</a:t>
          </a:r>
        </a:p>
      </dgm:t>
    </dgm:pt>
    <dgm:pt modelId="{9050F8FB-38F6-4560-BA57-E67357AE08D5}" type="parTrans" cxnId="{F4A12818-768D-4C3D-AD32-E58EE9A77FEF}">
      <dgm:prSet/>
      <dgm:spPr/>
      <dgm:t>
        <a:bodyPr/>
        <a:lstStyle/>
        <a:p>
          <a:endParaRPr lang="nl-NL"/>
        </a:p>
      </dgm:t>
    </dgm:pt>
    <dgm:pt modelId="{C41BF7C7-CBEB-4382-9516-E15DC37C20A4}" type="sibTrans" cxnId="{F4A12818-768D-4C3D-AD32-E58EE9A77FEF}">
      <dgm:prSet/>
      <dgm:spPr/>
      <dgm:t>
        <a:bodyPr/>
        <a:lstStyle/>
        <a:p>
          <a:endParaRPr lang="nl-NL"/>
        </a:p>
      </dgm:t>
    </dgm:pt>
    <dgm:pt modelId="{16B2D8BB-A78F-41BA-A30F-196B09E9E0D1}">
      <dgm:prSet custT="1"/>
      <dgm:spPr/>
      <dgm:t>
        <a:bodyPr/>
        <a:lstStyle/>
        <a:p>
          <a:r>
            <a:rPr lang="nl-NL" sz="1400"/>
            <a:t>Plan-MER*</a:t>
          </a:r>
        </a:p>
      </dgm:t>
    </dgm:pt>
    <dgm:pt modelId="{5D516255-67D9-4CBF-BBFE-DC6A7A35AA54}" type="parTrans" cxnId="{BE5DCCA7-81A3-41D8-B870-F069839B989C}">
      <dgm:prSet/>
      <dgm:spPr/>
      <dgm:t>
        <a:bodyPr/>
        <a:lstStyle/>
        <a:p>
          <a:endParaRPr lang="nl-NL"/>
        </a:p>
      </dgm:t>
    </dgm:pt>
    <dgm:pt modelId="{50CAD52E-1188-4CFB-B6D1-3CF3517C19D7}" type="sibTrans" cxnId="{BE5DCCA7-81A3-41D8-B870-F069839B989C}">
      <dgm:prSet/>
      <dgm:spPr/>
      <dgm:t>
        <a:bodyPr/>
        <a:lstStyle/>
        <a:p>
          <a:endParaRPr lang="nl-NL"/>
        </a:p>
      </dgm:t>
    </dgm:pt>
    <dgm:pt modelId="{AD5F94B9-3916-4111-8064-3582C994D17E}">
      <dgm:prSet custT="1"/>
      <dgm:spPr/>
      <dgm:t>
        <a:bodyPr/>
        <a:lstStyle/>
        <a:p>
          <a:endParaRPr lang="nl-NL" sz="1400"/>
        </a:p>
      </dgm:t>
    </dgm:pt>
    <dgm:pt modelId="{1ABB007F-9192-4626-A573-D3158BC18BE3}" type="parTrans" cxnId="{950A5461-3064-4E92-8032-67F0289F187E}">
      <dgm:prSet/>
      <dgm:spPr/>
      <dgm:t>
        <a:bodyPr/>
        <a:lstStyle/>
        <a:p>
          <a:endParaRPr lang="nl-NL"/>
        </a:p>
      </dgm:t>
    </dgm:pt>
    <dgm:pt modelId="{9BEDE6AC-46F5-48B9-97A7-7BE3F1B08DC5}" type="sibTrans" cxnId="{950A5461-3064-4E92-8032-67F0289F187E}">
      <dgm:prSet/>
      <dgm:spPr/>
      <dgm:t>
        <a:bodyPr/>
        <a:lstStyle/>
        <a:p>
          <a:endParaRPr lang="nl-NL"/>
        </a:p>
      </dgm:t>
    </dgm:pt>
    <dgm:pt modelId="{4DCD92F5-95A1-4DBB-AD4A-372E0039194A}">
      <dgm:prSet custT="1"/>
      <dgm:spPr/>
      <dgm:t>
        <a:bodyPr/>
        <a:lstStyle/>
        <a:p>
          <a:endParaRPr lang="nl-NL" sz="1400"/>
        </a:p>
      </dgm:t>
    </dgm:pt>
    <dgm:pt modelId="{CDC6B742-47E3-4E0F-9CA3-63D2A62D1773}" type="parTrans" cxnId="{72EF4BDC-7BFB-4AB0-827F-846030D2F20E}">
      <dgm:prSet/>
      <dgm:spPr/>
      <dgm:t>
        <a:bodyPr/>
        <a:lstStyle/>
        <a:p>
          <a:endParaRPr lang="nl-NL"/>
        </a:p>
      </dgm:t>
    </dgm:pt>
    <dgm:pt modelId="{63F03E66-DC15-439C-A838-6C95F75A4DF6}" type="sibTrans" cxnId="{72EF4BDC-7BFB-4AB0-827F-846030D2F20E}">
      <dgm:prSet/>
      <dgm:spPr/>
      <dgm:t>
        <a:bodyPr/>
        <a:lstStyle/>
        <a:p>
          <a:endParaRPr lang="nl-NL"/>
        </a:p>
      </dgm:t>
    </dgm:pt>
    <dgm:pt modelId="{28356B48-C228-4AAD-AEE6-F4F278D8B801}">
      <dgm:prSet custT="1"/>
      <dgm:spPr/>
      <dgm:t>
        <a:bodyPr/>
        <a:lstStyle/>
        <a:p>
          <a:r>
            <a:rPr lang="nl-NL" sz="1400"/>
            <a:t>Project-MER</a:t>
          </a:r>
        </a:p>
      </dgm:t>
    </dgm:pt>
    <dgm:pt modelId="{00C9DEDA-8ACE-43D5-8802-762BF7D943B5}" type="parTrans" cxnId="{F615572C-950F-4241-92FD-94F2FDAB049B}">
      <dgm:prSet/>
      <dgm:spPr/>
      <dgm:t>
        <a:bodyPr/>
        <a:lstStyle/>
        <a:p>
          <a:endParaRPr lang="nl-NL"/>
        </a:p>
      </dgm:t>
    </dgm:pt>
    <dgm:pt modelId="{C1092B9E-27AA-4E02-B51F-3C222904CD00}" type="sibTrans" cxnId="{F615572C-950F-4241-92FD-94F2FDAB049B}">
      <dgm:prSet/>
      <dgm:spPr/>
      <dgm:t>
        <a:bodyPr/>
        <a:lstStyle/>
        <a:p>
          <a:endParaRPr lang="nl-NL"/>
        </a:p>
      </dgm:t>
    </dgm:pt>
    <dgm:pt modelId="{BA482BF2-2A6B-4FBF-97CB-829BD9BF7D15}" type="pres">
      <dgm:prSet presAssocID="{80779D36-DF0D-4A37-AB0B-DA375F4CA2F3}" presName="rootnode" presStyleCnt="0">
        <dgm:presLayoutVars>
          <dgm:chMax/>
          <dgm:chPref/>
          <dgm:dir/>
          <dgm:animLvl val="lvl"/>
        </dgm:presLayoutVars>
      </dgm:prSet>
      <dgm:spPr/>
    </dgm:pt>
    <dgm:pt modelId="{BDA9BB1D-D045-4B32-85D5-A89931983B87}" type="pres">
      <dgm:prSet presAssocID="{6CEF4D85-AF3C-430A-A46B-82D2A628A8A9}" presName="composite" presStyleCnt="0"/>
      <dgm:spPr/>
    </dgm:pt>
    <dgm:pt modelId="{5A12A4DB-CEB4-417A-92BF-1586D9E2D995}" type="pres">
      <dgm:prSet presAssocID="{6CEF4D85-AF3C-430A-A46B-82D2A628A8A9}" presName="bentUpArrow1" presStyleLbl="alignImgPlace1" presStyleIdx="0" presStyleCnt="4"/>
      <dgm:spPr/>
    </dgm:pt>
    <dgm:pt modelId="{F7E7D689-7E18-4BB8-A90B-7A765721D162}" type="pres">
      <dgm:prSet presAssocID="{6CEF4D85-AF3C-430A-A46B-82D2A628A8A9}" presName="ParentText" presStyleLbl="node1" presStyleIdx="0" presStyleCnt="5">
        <dgm:presLayoutVars>
          <dgm:chMax val="1"/>
          <dgm:chPref val="1"/>
          <dgm:bulletEnabled val="1"/>
        </dgm:presLayoutVars>
      </dgm:prSet>
      <dgm:spPr/>
    </dgm:pt>
    <dgm:pt modelId="{BA114A59-9CCA-4BD1-9FF6-E778C5EB774F}" type="pres">
      <dgm:prSet presAssocID="{6CEF4D85-AF3C-430A-A46B-82D2A628A8A9}" presName="ChildText" presStyleLbl="revTx" presStyleIdx="0" presStyleCnt="5">
        <dgm:presLayoutVars>
          <dgm:chMax val="0"/>
          <dgm:chPref val="0"/>
          <dgm:bulletEnabled val="1"/>
        </dgm:presLayoutVars>
      </dgm:prSet>
      <dgm:spPr/>
    </dgm:pt>
    <dgm:pt modelId="{03DFE7B3-534D-4045-98C0-CF07031D9528}" type="pres">
      <dgm:prSet presAssocID="{6D6C72A7-DFCA-43C0-9B63-5CBAFFEF2EAA}" presName="sibTrans" presStyleCnt="0"/>
      <dgm:spPr/>
    </dgm:pt>
    <dgm:pt modelId="{591D18DC-7908-492E-8FF4-99D13C21F199}" type="pres">
      <dgm:prSet presAssocID="{E135372B-CB20-406E-8283-C8A63A487D1B}" presName="composite" presStyleCnt="0"/>
      <dgm:spPr/>
    </dgm:pt>
    <dgm:pt modelId="{544BD4C6-3778-4753-9FD7-56223A22F994}" type="pres">
      <dgm:prSet presAssocID="{E135372B-CB20-406E-8283-C8A63A487D1B}" presName="bentUpArrow1" presStyleLbl="alignImgPlace1" presStyleIdx="1" presStyleCnt="4"/>
      <dgm:spPr/>
    </dgm:pt>
    <dgm:pt modelId="{A07E24A7-1D11-4FAD-861A-9598FDAE4E86}" type="pres">
      <dgm:prSet presAssocID="{E135372B-CB20-406E-8283-C8A63A487D1B}" presName="ParentText" presStyleLbl="node1" presStyleIdx="1" presStyleCnt="5">
        <dgm:presLayoutVars>
          <dgm:chMax val="1"/>
          <dgm:chPref val="1"/>
          <dgm:bulletEnabled val="1"/>
        </dgm:presLayoutVars>
      </dgm:prSet>
      <dgm:spPr/>
    </dgm:pt>
    <dgm:pt modelId="{DEDA8AD9-C50B-4CF2-AD48-6A18EA7006F8}" type="pres">
      <dgm:prSet presAssocID="{E135372B-CB20-406E-8283-C8A63A487D1B}" presName="ChildText" presStyleLbl="revTx" presStyleIdx="1" presStyleCnt="5">
        <dgm:presLayoutVars>
          <dgm:chMax val="0"/>
          <dgm:chPref val="0"/>
          <dgm:bulletEnabled val="1"/>
        </dgm:presLayoutVars>
      </dgm:prSet>
      <dgm:spPr/>
    </dgm:pt>
    <dgm:pt modelId="{3567AF0E-BA8B-4AAB-A338-5163764F45D8}" type="pres">
      <dgm:prSet presAssocID="{2388A079-2218-44EC-8D4B-FB1D8C8B74D3}" presName="sibTrans" presStyleCnt="0"/>
      <dgm:spPr/>
    </dgm:pt>
    <dgm:pt modelId="{DAB16E40-A160-4AC9-9BE0-7D95B6193095}" type="pres">
      <dgm:prSet presAssocID="{758E34A2-33AB-46AE-892A-11A9CEE9FA8D}" presName="composite" presStyleCnt="0"/>
      <dgm:spPr/>
    </dgm:pt>
    <dgm:pt modelId="{8E251FAF-691D-48AD-9BA9-D330C9076DD0}" type="pres">
      <dgm:prSet presAssocID="{758E34A2-33AB-46AE-892A-11A9CEE9FA8D}" presName="bentUpArrow1" presStyleLbl="alignImgPlace1" presStyleIdx="2" presStyleCnt="4"/>
      <dgm:spPr/>
    </dgm:pt>
    <dgm:pt modelId="{C96CDF78-85D3-43DF-B136-29FEFA85C49C}" type="pres">
      <dgm:prSet presAssocID="{758E34A2-33AB-46AE-892A-11A9CEE9FA8D}" presName="ParentText" presStyleLbl="node1" presStyleIdx="2" presStyleCnt="5">
        <dgm:presLayoutVars>
          <dgm:chMax val="1"/>
          <dgm:chPref val="1"/>
          <dgm:bulletEnabled val="1"/>
        </dgm:presLayoutVars>
      </dgm:prSet>
      <dgm:spPr/>
    </dgm:pt>
    <dgm:pt modelId="{D05323D5-2F73-4EAA-8318-ADDBB5335ADB}" type="pres">
      <dgm:prSet presAssocID="{758E34A2-33AB-46AE-892A-11A9CEE9FA8D}" presName="ChildText" presStyleLbl="revTx" presStyleIdx="2" presStyleCnt="5">
        <dgm:presLayoutVars>
          <dgm:chMax val="0"/>
          <dgm:chPref val="0"/>
          <dgm:bulletEnabled val="1"/>
        </dgm:presLayoutVars>
      </dgm:prSet>
      <dgm:spPr/>
    </dgm:pt>
    <dgm:pt modelId="{3CE6D022-1129-4589-8312-017ED6F27257}" type="pres">
      <dgm:prSet presAssocID="{9F7A8035-1DE7-4FA3-9F63-C879C394D88F}" presName="sibTrans" presStyleCnt="0"/>
      <dgm:spPr/>
    </dgm:pt>
    <dgm:pt modelId="{9D30FEB2-6E96-4B1B-8B25-9F114E8DEE52}" type="pres">
      <dgm:prSet presAssocID="{B6687366-C6CF-4DAE-828B-08BB2AEA8446}" presName="composite" presStyleCnt="0"/>
      <dgm:spPr/>
    </dgm:pt>
    <dgm:pt modelId="{D3231A3E-C1EC-480A-A812-9FB82311A873}" type="pres">
      <dgm:prSet presAssocID="{B6687366-C6CF-4DAE-828B-08BB2AEA8446}" presName="bentUpArrow1" presStyleLbl="alignImgPlace1" presStyleIdx="3" presStyleCnt="4"/>
      <dgm:spPr/>
    </dgm:pt>
    <dgm:pt modelId="{942CD80D-1D67-467D-8ADD-0F5884E0F3D8}" type="pres">
      <dgm:prSet presAssocID="{B6687366-C6CF-4DAE-828B-08BB2AEA8446}" presName="ParentText" presStyleLbl="node1" presStyleIdx="3" presStyleCnt="5">
        <dgm:presLayoutVars>
          <dgm:chMax val="1"/>
          <dgm:chPref val="1"/>
          <dgm:bulletEnabled val="1"/>
        </dgm:presLayoutVars>
      </dgm:prSet>
      <dgm:spPr/>
    </dgm:pt>
    <dgm:pt modelId="{37DDB947-ABD0-4C0F-89E3-B3A641FEBFFB}" type="pres">
      <dgm:prSet presAssocID="{B6687366-C6CF-4DAE-828B-08BB2AEA8446}" presName="ChildText" presStyleLbl="revTx" presStyleIdx="3" presStyleCnt="5">
        <dgm:presLayoutVars>
          <dgm:chMax val="0"/>
          <dgm:chPref val="0"/>
          <dgm:bulletEnabled val="1"/>
        </dgm:presLayoutVars>
      </dgm:prSet>
      <dgm:spPr/>
    </dgm:pt>
    <dgm:pt modelId="{403E3EB5-2AC6-4355-92DA-821337CAC672}" type="pres">
      <dgm:prSet presAssocID="{08CB7675-8697-4E51-A63E-880639AD3702}" presName="sibTrans" presStyleCnt="0"/>
      <dgm:spPr/>
    </dgm:pt>
    <dgm:pt modelId="{E23E76E4-685B-471E-A4EB-B3430B3850D1}" type="pres">
      <dgm:prSet presAssocID="{DD22AA54-AA09-41C4-BB9E-884B55B3F2F7}" presName="composite" presStyleCnt="0"/>
      <dgm:spPr/>
    </dgm:pt>
    <dgm:pt modelId="{E7576727-5ABB-49DF-B611-CA7478AE4016}" type="pres">
      <dgm:prSet presAssocID="{DD22AA54-AA09-41C4-BB9E-884B55B3F2F7}" presName="ParentText" presStyleLbl="node1" presStyleIdx="4" presStyleCnt="5">
        <dgm:presLayoutVars>
          <dgm:chMax val="1"/>
          <dgm:chPref val="1"/>
          <dgm:bulletEnabled val="1"/>
        </dgm:presLayoutVars>
      </dgm:prSet>
      <dgm:spPr/>
    </dgm:pt>
    <dgm:pt modelId="{84FF4CD8-702B-451A-A414-FC49400BB2AF}" type="pres">
      <dgm:prSet presAssocID="{DD22AA54-AA09-41C4-BB9E-884B55B3F2F7}" presName="FinalChildText" presStyleLbl="revTx" presStyleIdx="4" presStyleCnt="5">
        <dgm:presLayoutVars>
          <dgm:chMax val="0"/>
          <dgm:chPref val="0"/>
          <dgm:bulletEnabled val="1"/>
        </dgm:presLayoutVars>
      </dgm:prSet>
      <dgm:spPr/>
    </dgm:pt>
  </dgm:ptLst>
  <dgm:cxnLst>
    <dgm:cxn modelId="{640ABD07-7264-4A8F-9358-2743B0EB8B10}" type="presOf" srcId="{AD5F94B9-3916-4111-8064-3582C994D17E}" destId="{84FF4CD8-702B-451A-A414-FC49400BB2AF}" srcOrd="0" destOrd="0" presId="urn:microsoft.com/office/officeart/2005/8/layout/StepDownProcess"/>
    <dgm:cxn modelId="{F4A12818-768D-4C3D-AD32-E58EE9A77FEF}" srcId="{80779D36-DF0D-4A37-AB0B-DA375F4CA2F3}" destId="{DD22AA54-AA09-41C4-BB9E-884B55B3F2F7}" srcOrd="4" destOrd="0" parTransId="{9050F8FB-38F6-4560-BA57-E67357AE08D5}" sibTransId="{C41BF7C7-CBEB-4382-9516-E15DC37C20A4}"/>
    <dgm:cxn modelId="{637CEF18-C094-479D-AF73-AA4A58B9056C}" srcId="{758E34A2-33AB-46AE-892A-11A9CEE9FA8D}" destId="{9DAFABC9-B34C-44AE-9AF2-21FB235ED8B5}" srcOrd="0" destOrd="0" parTransId="{B17602AE-C846-42BB-93D4-124F861E2E6D}" sibTransId="{445DD069-4035-411D-9396-4C37A3169462}"/>
    <dgm:cxn modelId="{14FCA21B-2522-4E6A-8640-385FDDF60E46}" srcId="{80779D36-DF0D-4A37-AB0B-DA375F4CA2F3}" destId="{E135372B-CB20-406E-8283-C8A63A487D1B}" srcOrd="1" destOrd="0" parTransId="{DA8038F8-9823-4107-9881-E275C51E1B12}" sibTransId="{2388A079-2218-44EC-8D4B-FB1D8C8B74D3}"/>
    <dgm:cxn modelId="{F5676226-BC87-47CC-9CDE-CD2EFB3830EA}" type="presOf" srcId="{6CEF4D85-AF3C-430A-A46B-82D2A628A8A9}" destId="{F7E7D689-7E18-4BB8-A90B-7A765721D162}" srcOrd="0" destOrd="0" presId="urn:microsoft.com/office/officeart/2005/8/layout/StepDownProcess"/>
    <dgm:cxn modelId="{18388F2B-D401-4BCD-80B3-AA97F586F479}" srcId="{E135372B-CB20-406E-8283-C8A63A487D1B}" destId="{AC3B0855-121A-4747-9CE1-D05D0F4056E5}" srcOrd="0" destOrd="0" parTransId="{258D3FDA-E76B-456A-BC3B-64E9B91C4FF0}" sibTransId="{2912132B-9C81-47F5-8CB0-BFB5FE25BCF6}"/>
    <dgm:cxn modelId="{F615572C-950F-4241-92FD-94F2FDAB049B}" srcId="{DD22AA54-AA09-41C4-BB9E-884B55B3F2F7}" destId="{28356B48-C228-4AAD-AEE6-F4F278D8B801}" srcOrd="1" destOrd="0" parTransId="{00C9DEDA-8ACE-43D5-8802-762BF7D943B5}" sibTransId="{C1092B9E-27AA-4E02-B51F-3C222904CD00}"/>
    <dgm:cxn modelId="{B8181F34-496A-401E-8334-2021E8840112}" type="presOf" srcId="{AC3B0855-121A-4747-9CE1-D05D0F4056E5}" destId="{DEDA8AD9-C50B-4CF2-AD48-6A18EA7006F8}" srcOrd="0" destOrd="0" presId="urn:microsoft.com/office/officeart/2005/8/layout/StepDownProcess"/>
    <dgm:cxn modelId="{A395503B-A1B9-423D-8855-80BED28D9D70}" type="presOf" srcId="{9DAFABC9-B34C-44AE-9AF2-21FB235ED8B5}" destId="{D05323D5-2F73-4EAA-8318-ADDBB5335ADB}" srcOrd="0" destOrd="0" presId="urn:microsoft.com/office/officeart/2005/8/layout/StepDownProcess"/>
    <dgm:cxn modelId="{E0525340-144A-457B-9C58-02E8912964EF}" type="presOf" srcId="{DD22AA54-AA09-41C4-BB9E-884B55B3F2F7}" destId="{E7576727-5ABB-49DF-B611-CA7478AE4016}" srcOrd="0" destOrd="0" presId="urn:microsoft.com/office/officeart/2005/8/layout/StepDownProcess"/>
    <dgm:cxn modelId="{950A5461-3064-4E92-8032-67F0289F187E}" srcId="{DD22AA54-AA09-41C4-BB9E-884B55B3F2F7}" destId="{AD5F94B9-3916-4111-8064-3582C994D17E}" srcOrd="0" destOrd="0" parTransId="{1ABB007F-9192-4626-A573-D3158BC18BE3}" sibTransId="{9BEDE6AC-46F5-48B9-97A7-7BE3F1B08DC5}"/>
    <dgm:cxn modelId="{8E73A653-6E4E-4147-8FF6-F1EE91ED80E1}" type="presOf" srcId="{28356B48-C228-4AAD-AEE6-F4F278D8B801}" destId="{84FF4CD8-702B-451A-A414-FC49400BB2AF}" srcOrd="0" destOrd="1" presId="urn:microsoft.com/office/officeart/2005/8/layout/StepDownProcess"/>
    <dgm:cxn modelId="{C090DC93-1328-40C1-A650-912104082F0C}" type="presOf" srcId="{B6687366-C6CF-4DAE-828B-08BB2AEA8446}" destId="{942CD80D-1D67-467D-8ADD-0F5884E0F3D8}" srcOrd="0" destOrd="0" presId="urn:microsoft.com/office/officeart/2005/8/layout/StepDownProcess"/>
    <dgm:cxn modelId="{3BF5649A-10BD-484B-86AF-268209E781DE}" type="presOf" srcId="{E135372B-CB20-406E-8283-C8A63A487D1B}" destId="{A07E24A7-1D11-4FAD-861A-9598FDAE4E86}" srcOrd="0" destOrd="0" presId="urn:microsoft.com/office/officeart/2005/8/layout/StepDownProcess"/>
    <dgm:cxn modelId="{26DA59A4-ACF9-41F6-A231-F9FC64EFBE20}" type="presOf" srcId="{28D175C8-CE80-4EB4-8394-54F3C20F9E45}" destId="{BA114A59-9CCA-4BD1-9FF6-E778C5EB774F}" srcOrd="0" destOrd="0" presId="urn:microsoft.com/office/officeart/2005/8/layout/StepDownProcess"/>
    <dgm:cxn modelId="{BE5DCCA7-81A3-41D8-B870-F069839B989C}" srcId="{B6687366-C6CF-4DAE-828B-08BB2AEA8446}" destId="{16B2D8BB-A78F-41BA-A30F-196B09E9E0D1}" srcOrd="0" destOrd="0" parTransId="{5D516255-67D9-4CBF-BBFE-DC6A7A35AA54}" sibTransId="{50CAD52E-1188-4CFB-B6D1-3CF3517C19D7}"/>
    <dgm:cxn modelId="{A50911C1-48DA-4B25-8572-02720F245D60}" type="presOf" srcId="{4DCD92F5-95A1-4DBB-AD4A-372E0039194A}" destId="{84FF4CD8-702B-451A-A414-FC49400BB2AF}" srcOrd="0" destOrd="2" presId="urn:microsoft.com/office/officeart/2005/8/layout/StepDownProcess"/>
    <dgm:cxn modelId="{58B819CA-96E1-49DA-B1A0-E642EE805ECA}" type="presOf" srcId="{758E34A2-33AB-46AE-892A-11A9CEE9FA8D}" destId="{C96CDF78-85D3-43DF-B136-29FEFA85C49C}" srcOrd="0" destOrd="0" presId="urn:microsoft.com/office/officeart/2005/8/layout/StepDownProcess"/>
    <dgm:cxn modelId="{72EF4BDC-7BFB-4AB0-827F-846030D2F20E}" srcId="{DD22AA54-AA09-41C4-BB9E-884B55B3F2F7}" destId="{4DCD92F5-95A1-4DBB-AD4A-372E0039194A}" srcOrd="2" destOrd="0" parTransId="{CDC6B742-47E3-4E0F-9CA3-63D2A62D1773}" sibTransId="{63F03E66-DC15-439C-A838-6C95F75A4DF6}"/>
    <dgm:cxn modelId="{2ACE29E8-77A8-4044-98D7-F7213BD632F6}" srcId="{80779D36-DF0D-4A37-AB0B-DA375F4CA2F3}" destId="{758E34A2-33AB-46AE-892A-11A9CEE9FA8D}" srcOrd="2" destOrd="0" parTransId="{24DD9E2B-FC9F-4EB1-BDD3-0E88C9F184E5}" sibTransId="{9F7A8035-1DE7-4FA3-9F63-C879C394D88F}"/>
    <dgm:cxn modelId="{7C2882E9-A5CA-4851-8193-D26B53F08129}" srcId="{80779D36-DF0D-4A37-AB0B-DA375F4CA2F3}" destId="{6CEF4D85-AF3C-430A-A46B-82D2A628A8A9}" srcOrd="0" destOrd="0" parTransId="{239CF90B-E2FA-4D35-8166-8047CE7821D0}" sibTransId="{6D6C72A7-DFCA-43C0-9B63-5CBAFFEF2EAA}"/>
    <dgm:cxn modelId="{E6F2D4EA-2C74-4EAE-B5FD-E2D3D29B2355}" type="presOf" srcId="{80779D36-DF0D-4A37-AB0B-DA375F4CA2F3}" destId="{BA482BF2-2A6B-4FBF-97CB-829BD9BF7D15}" srcOrd="0" destOrd="0" presId="urn:microsoft.com/office/officeart/2005/8/layout/StepDownProcess"/>
    <dgm:cxn modelId="{0329B9EC-7725-4D20-A558-EBFB0EC245E1}" srcId="{80779D36-DF0D-4A37-AB0B-DA375F4CA2F3}" destId="{B6687366-C6CF-4DAE-828B-08BB2AEA8446}" srcOrd="3" destOrd="0" parTransId="{2A5224D7-1083-4834-8873-DB43B15D16E1}" sibTransId="{08CB7675-8697-4E51-A63E-880639AD3702}"/>
    <dgm:cxn modelId="{A743FAFB-D77E-4B38-B38E-FE1460BC2592}" srcId="{6CEF4D85-AF3C-430A-A46B-82D2A628A8A9}" destId="{28D175C8-CE80-4EB4-8394-54F3C20F9E45}" srcOrd="0" destOrd="0" parTransId="{C9168FEE-A024-43D3-B7AA-4811FF580F5C}" sibTransId="{339BF806-D265-4CFA-99E2-F22E5B4981E3}"/>
    <dgm:cxn modelId="{735A33FD-BA8F-4D51-80C0-06590E09286A}" type="presOf" srcId="{16B2D8BB-A78F-41BA-A30F-196B09E9E0D1}" destId="{37DDB947-ABD0-4C0F-89E3-B3A641FEBFFB}" srcOrd="0" destOrd="0" presId="urn:microsoft.com/office/officeart/2005/8/layout/StepDownProcess"/>
    <dgm:cxn modelId="{22CE1D40-A27C-45E6-9A30-8563224DE6CC}" type="presParOf" srcId="{BA482BF2-2A6B-4FBF-97CB-829BD9BF7D15}" destId="{BDA9BB1D-D045-4B32-85D5-A89931983B87}" srcOrd="0" destOrd="0" presId="urn:microsoft.com/office/officeart/2005/8/layout/StepDownProcess"/>
    <dgm:cxn modelId="{743033B5-34E1-4DCE-9F36-32238BC425B8}" type="presParOf" srcId="{BDA9BB1D-D045-4B32-85D5-A89931983B87}" destId="{5A12A4DB-CEB4-417A-92BF-1586D9E2D995}" srcOrd="0" destOrd="0" presId="urn:microsoft.com/office/officeart/2005/8/layout/StepDownProcess"/>
    <dgm:cxn modelId="{70292277-E4FB-4FCA-807D-658A4291272A}" type="presParOf" srcId="{BDA9BB1D-D045-4B32-85D5-A89931983B87}" destId="{F7E7D689-7E18-4BB8-A90B-7A765721D162}" srcOrd="1" destOrd="0" presId="urn:microsoft.com/office/officeart/2005/8/layout/StepDownProcess"/>
    <dgm:cxn modelId="{3FF74CE1-35AF-43D4-8E5B-09663D4699E2}" type="presParOf" srcId="{BDA9BB1D-D045-4B32-85D5-A89931983B87}" destId="{BA114A59-9CCA-4BD1-9FF6-E778C5EB774F}" srcOrd="2" destOrd="0" presId="urn:microsoft.com/office/officeart/2005/8/layout/StepDownProcess"/>
    <dgm:cxn modelId="{C804D629-B434-4637-9CC2-235D908A5965}" type="presParOf" srcId="{BA482BF2-2A6B-4FBF-97CB-829BD9BF7D15}" destId="{03DFE7B3-534D-4045-98C0-CF07031D9528}" srcOrd="1" destOrd="0" presId="urn:microsoft.com/office/officeart/2005/8/layout/StepDownProcess"/>
    <dgm:cxn modelId="{6CE3B29F-E1B1-4F39-80EB-834DE8D8EADA}" type="presParOf" srcId="{BA482BF2-2A6B-4FBF-97CB-829BD9BF7D15}" destId="{591D18DC-7908-492E-8FF4-99D13C21F199}" srcOrd="2" destOrd="0" presId="urn:microsoft.com/office/officeart/2005/8/layout/StepDownProcess"/>
    <dgm:cxn modelId="{6F3E26EC-5951-4C29-93F6-ABD1E646FCCB}" type="presParOf" srcId="{591D18DC-7908-492E-8FF4-99D13C21F199}" destId="{544BD4C6-3778-4753-9FD7-56223A22F994}" srcOrd="0" destOrd="0" presId="urn:microsoft.com/office/officeart/2005/8/layout/StepDownProcess"/>
    <dgm:cxn modelId="{C36E8509-1491-47EE-A164-A001A4C71861}" type="presParOf" srcId="{591D18DC-7908-492E-8FF4-99D13C21F199}" destId="{A07E24A7-1D11-4FAD-861A-9598FDAE4E86}" srcOrd="1" destOrd="0" presId="urn:microsoft.com/office/officeart/2005/8/layout/StepDownProcess"/>
    <dgm:cxn modelId="{E1B7756E-6FD2-480D-8AAF-03F166FE135F}" type="presParOf" srcId="{591D18DC-7908-492E-8FF4-99D13C21F199}" destId="{DEDA8AD9-C50B-4CF2-AD48-6A18EA7006F8}" srcOrd="2" destOrd="0" presId="urn:microsoft.com/office/officeart/2005/8/layout/StepDownProcess"/>
    <dgm:cxn modelId="{82EE818B-F228-45A3-81D3-C13F69300285}" type="presParOf" srcId="{BA482BF2-2A6B-4FBF-97CB-829BD9BF7D15}" destId="{3567AF0E-BA8B-4AAB-A338-5163764F45D8}" srcOrd="3" destOrd="0" presId="urn:microsoft.com/office/officeart/2005/8/layout/StepDownProcess"/>
    <dgm:cxn modelId="{50739273-3A05-4112-A47F-0FC5C3B80424}" type="presParOf" srcId="{BA482BF2-2A6B-4FBF-97CB-829BD9BF7D15}" destId="{DAB16E40-A160-4AC9-9BE0-7D95B6193095}" srcOrd="4" destOrd="0" presId="urn:microsoft.com/office/officeart/2005/8/layout/StepDownProcess"/>
    <dgm:cxn modelId="{1760F7E8-4C8D-4984-A4BE-B9245209CE9D}" type="presParOf" srcId="{DAB16E40-A160-4AC9-9BE0-7D95B6193095}" destId="{8E251FAF-691D-48AD-9BA9-D330C9076DD0}" srcOrd="0" destOrd="0" presId="urn:microsoft.com/office/officeart/2005/8/layout/StepDownProcess"/>
    <dgm:cxn modelId="{9CC954C3-EC44-4BD2-B89B-6B4878B2701C}" type="presParOf" srcId="{DAB16E40-A160-4AC9-9BE0-7D95B6193095}" destId="{C96CDF78-85D3-43DF-B136-29FEFA85C49C}" srcOrd="1" destOrd="0" presId="urn:microsoft.com/office/officeart/2005/8/layout/StepDownProcess"/>
    <dgm:cxn modelId="{6833ABAD-3A4F-4F0C-95FD-2645A3FFE346}" type="presParOf" srcId="{DAB16E40-A160-4AC9-9BE0-7D95B6193095}" destId="{D05323D5-2F73-4EAA-8318-ADDBB5335ADB}" srcOrd="2" destOrd="0" presId="urn:microsoft.com/office/officeart/2005/8/layout/StepDownProcess"/>
    <dgm:cxn modelId="{E8E6031B-EB9C-4CB8-B07D-DBC4A5568FAF}" type="presParOf" srcId="{BA482BF2-2A6B-4FBF-97CB-829BD9BF7D15}" destId="{3CE6D022-1129-4589-8312-017ED6F27257}" srcOrd="5" destOrd="0" presId="urn:microsoft.com/office/officeart/2005/8/layout/StepDownProcess"/>
    <dgm:cxn modelId="{E25CD504-6067-4E68-AD58-7B7E60EDE5FA}" type="presParOf" srcId="{BA482BF2-2A6B-4FBF-97CB-829BD9BF7D15}" destId="{9D30FEB2-6E96-4B1B-8B25-9F114E8DEE52}" srcOrd="6" destOrd="0" presId="urn:microsoft.com/office/officeart/2005/8/layout/StepDownProcess"/>
    <dgm:cxn modelId="{423A3EA7-7209-447A-87F6-F47B568DDF4E}" type="presParOf" srcId="{9D30FEB2-6E96-4B1B-8B25-9F114E8DEE52}" destId="{D3231A3E-C1EC-480A-A812-9FB82311A873}" srcOrd="0" destOrd="0" presId="urn:microsoft.com/office/officeart/2005/8/layout/StepDownProcess"/>
    <dgm:cxn modelId="{07367809-4053-4828-9384-8B59AF08E152}" type="presParOf" srcId="{9D30FEB2-6E96-4B1B-8B25-9F114E8DEE52}" destId="{942CD80D-1D67-467D-8ADD-0F5884E0F3D8}" srcOrd="1" destOrd="0" presId="urn:microsoft.com/office/officeart/2005/8/layout/StepDownProcess"/>
    <dgm:cxn modelId="{D2C27AA8-2B27-4CEE-901E-2FDEABD1F9CA}" type="presParOf" srcId="{9D30FEB2-6E96-4B1B-8B25-9F114E8DEE52}" destId="{37DDB947-ABD0-4C0F-89E3-B3A641FEBFFB}" srcOrd="2" destOrd="0" presId="urn:microsoft.com/office/officeart/2005/8/layout/StepDownProcess"/>
    <dgm:cxn modelId="{4B1F83A1-FE0F-4F32-A95A-91F8670740FA}" type="presParOf" srcId="{BA482BF2-2A6B-4FBF-97CB-829BD9BF7D15}" destId="{403E3EB5-2AC6-4355-92DA-821337CAC672}" srcOrd="7" destOrd="0" presId="urn:microsoft.com/office/officeart/2005/8/layout/StepDownProcess"/>
    <dgm:cxn modelId="{CA40AAAC-FB2A-469F-B45B-8EA0903A0CF2}" type="presParOf" srcId="{BA482BF2-2A6B-4FBF-97CB-829BD9BF7D15}" destId="{E23E76E4-685B-471E-A4EB-B3430B3850D1}" srcOrd="8" destOrd="0" presId="urn:microsoft.com/office/officeart/2005/8/layout/StepDownProcess"/>
    <dgm:cxn modelId="{C537D9B0-7A98-4C99-A800-BC9B32454FF2}" type="presParOf" srcId="{E23E76E4-685B-471E-A4EB-B3430B3850D1}" destId="{E7576727-5ABB-49DF-B611-CA7478AE4016}" srcOrd="0" destOrd="0" presId="urn:microsoft.com/office/officeart/2005/8/layout/StepDownProcess"/>
    <dgm:cxn modelId="{D848F6BD-B5DC-444D-9CF6-A013921693DA}" type="presParOf" srcId="{E23E76E4-685B-471E-A4EB-B3430B3850D1}" destId="{84FF4CD8-702B-451A-A414-FC49400BB2AF}"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3AF84B-FF4A-41F5-B143-4B2AEDA28834}">
      <dsp:nvSpPr>
        <dsp:cNvPr id="0" name=""/>
        <dsp:cNvSpPr/>
      </dsp:nvSpPr>
      <dsp:spPr>
        <a:xfrm>
          <a:off x="3058" y="637604"/>
          <a:ext cx="2426484" cy="145589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a:t>Doel voornemen</a:t>
          </a:r>
          <a:endParaRPr lang="en-US" sz="1900" kern="1200"/>
        </a:p>
      </dsp:txBody>
      <dsp:txXfrm>
        <a:off x="3058" y="637604"/>
        <a:ext cx="2426484" cy="1455890"/>
      </dsp:txXfrm>
    </dsp:sp>
    <dsp:sp modelId="{C50585AD-BBDF-4F9E-864F-15640CCD4692}">
      <dsp:nvSpPr>
        <dsp:cNvPr id="0" name=""/>
        <dsp:cNvSpPr/>
      </dsp:nvSpPr>
      <dsp:spPr>
        <a:xfrm>
          <a:off x="2672191" y="637604"/>
          <a:ext cx="2426484" cy="145589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a:t>Vastgestelde plannen, relevant beleid, wet- en regelgeving en jurisprudentie</a:t>
          </a:r>
          <a:endParaRPr lang="en-US" sz="1900" kern="1200"/>
        </a:p>
      </dsp:txBody>
      <dsp:txXfrm>
        <a:off x="2672191" y="637604"/>
        <a:ext cx="2426484" cy="1455890"/>
      </dsp:txXfrm>
    </dsp:sp>
    <dsp:sp modelId="{6853BE35-A983-4A8F-B1BC-45BE400B226E}">
      <dsp:nvSpPr>
        <dsp:cNvPr id="0" name=""/>
        <dsp:cNvSpPr/>
      </dsp:nvSpPr>
      <dsp:spPr>
        <a:xfrm>
          <a:off x="5341324" y="637604"/>
          <a:ext cx="2426484" cy="145589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a:t>Huidige situatie en referentiesituatie</a:t>
          </a:r>
          <a:endParaRPr lang="en-US" sz="1900" kern="1200"/>
        </a:p>
      </dsp:txBody>
      <dsp:txXfrm>
        <a:off x="5341324" y="637604"/>
        <a:ext cx="2426484" cy="1455890"/>
      </dsp:txXfrm>
    </dsp:sp>
    <dsp:sp modelId="{467A49E0-E1C8-4CAE-BB94-093F5DED6E63}">
      <dsp:nvSpPr>
        <dsp:cNvPr id="0" name=""/>
        <dsp:cNvSpPr/>
      </dsp:nvSpPr>
      <dsp:spPr>
        <a:xfrm>
          <a:off x="8010457" y="637604"/>
          <a:ext cx="2426484" cy="145589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a:t>Voornemen, inclusief alternatieven</a:t>
          </a:r>
          <a:endParaRPr lang="en-US" sz="1900" kern="1200"/>
        </a:p>
      </dsp:txBody>
      <dsp:txXfrm>
        <a:off x="8010457" y="637604"/>
        <a:ext cx="2426484" cy="1455890"/>
      </dsp:txXfrm>
    </dsp:sp>
    <dsp:sp modelId="{A5599CB4-3736-46B4-A547-30C2B1C74D62}">
      <dsp:nvSpPr>
        <dsp:cNvPr id="0" name=""/>
        <dsp:cNvSpPr/>
      </dsp:nvSpPr>
      <dsp:spPr>
        <a:xfrm>
          <a:off x="3058" y="2336143"/>
          <a:ext cx="2426484" cy="145589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a:t>Gevolgen voor het milieu</a:t>
          </a:r>
          <a:endParaRPr lang="en-US" sz="1900" kern="1200"/>
        </a:p>
      </dsp:txBody>
      <dsp:txXfrm>
        <a:off x="3058" y="2336143"/>
        <a:ext cx="2426484" cy="1455890"/>
      </dsp:txXfrm>
    </dsp:sp>
    <dsp:sp modelId="{6D08002B-2A1B-4E5D-9EE5-92A225DE222E}">
      <dsp:nvSpPr>
        <dsp:cNvPr id="0" name=""/>
        <dsp:cNvSpPr/>
      </dsp:nvSpPr>
      <dsp:spPr>
        <a:xfrm>
          <a:off x="2672191" y="2336143"/>
          <a:ext cx="2426484" cy="145589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a:t>Mitigerende en compenserende maatregelen</a:t>
          </a:r>
          <a:endParaRPr lang="en-US" sz="1900" kern="1200"/>
        </a:p>
      </dsp:txBody>
      <dsp:txXfrm>
        <a:off x="2672191" y="2336143"/>
        <a:ext cx="2426484" cy="1455890"/>
      </dsp:txXfrm>
    </dsp:sp>
    <dsp:sp modelId="{D24122A0-CFEA-4BBB-AE0C-5E195124E831}">
      <dsp:nvSpPr>
        <dsp:cNvPr id="0" name=""/>
        <dsp:cNvSpPr/>
      </dsp:nvSpPr>
      <dsp:spPr>
        <a:xfrm>
          <a:off x="5341324" y="2336143"/>
          <a:ext cx="2426484" cy="145589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a:t>Onzekerheden en kennisleemten, gevolgen voor besluit</a:t>
          </a:r>
          <a:endParaRPr lang="en-US" sz="1900" kern="1200"/>
        </a:p>
      </dsp:txBody>
      <dsp:txXfrm>
        <a:off x="5341324" y="2336143"/>
        <a:ext cx="2426484" cy="1455890"/>
      </dsp:txXfrm>
    </dsp:sp>
    <dsp:sp modelId="{0D1472BA-6708-4463-A5F5-4D79715F7524}">
      <dsp:nvSpPr>
        <dsp:cNvPr id="0" name=""/>
        <dsp:cNvSpPr/>
      </dsp:nvSpPr>
      <dsp:spPr>
        <a:xfrm>
          <a:off x="8010457" y="2336143"/>
          <a:ext cx="2426484" cy="145589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a:t>Samenvatting</a:t>
          </a:r>
          <a:endParaRPr lang="en-US" sz="1900" kern="1200"/>
        </a:p>
      </dsp:txBody>
      <dsp:txXfrm>
        <a:off x="8010457" y="2336143"/>
        <a:ext cx="2426484" cy="14558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12A4DB-CEB4-417A-92BF-1586D9E2D995}">
      <dsp:nvSpPr>
        <dsp:cNvPr id="0" name=""/>
        <dsp:cNvSpPr/>
      </dsp:nvSpPr>
      <dsp:spPr>
        <a:xfrm rot="5400000">
          <a:off x="773127" y="949999"/>
          <a:ext cx="826770" cy="941248"/>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E7D689-7E18-4BB8-A90B-7A765721D162}">
      <dsp:nvSpPr>
        <dsp:cNvPr id="0" name=""/>
        <dsp:cNvSpPr/>
      </dsp:nvSpPr>
      <dsp:spPr>
        <a:xfrm>
          <a:off x="554083" y="33507"/>
          <a:ext cx="1391794" cy="974210"/>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NL" sz="1200" kern="1200"/>
            <a:t>Nationale omgevingsvisie</a:t>
          </a:r>
        </a:p>
      </dsp:txBody>
      <dsp:txXfrm>
        <a:off x="601649" y="81073"/>
        <a:ext cx="1296662" cy="879078"/>
      </dsp:txXfrm>
    </dsp:sp>
    <dsp:sp modelId="{BA114A59-9CCA-4BD1-9FF6-E778C5EB774F}">
      <dsp:nvSpPr>
        <dsp:cNvPr id="0" name=""/>
        <dsp:cNvSpPr/>
      </dsp:nvSpPr>
      <dsp:spPr>
        <a:xfrm>
          <a:off x="1945877" y="126421"/>
          <a:ext cx="1012258" cy="787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nl-NL" sz="1400" kern="1200"/>
            <a:t>Plan-MER</a:t>
          </a:r>
        </a:p>
      </dsp:txBody>
      <dsp:txXfrm>
        <a:off x="1945877" y="126421"/>
        <a:ext cx="1012258" cy="787400"/>
      </dsp:txXfrm>
    </dsp:sp>
    <dsp:sp modelId="{544BD4C6-3778-4753-9FD7-56223A22F994}">
      <dsp:nvSpPr>
        <dsp:cNvPr id="0" name=""/>
        <dsp:cNvSpPr/>
      </dsp:nvSpPr>
      <dsp:spPr>
        <a:xfrm rot="5400000">
          <a:off x="1927072" y="2044359"/>
          <a:ext cx="826770" cy="941248"/>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7E24A7-1D11-4FAD-861A-9598FDAE4E86}">
      <dsp:nvSpPr>
        <dsp:cNvPr id="0" name=""/>
        <dsp:cNvSpPr/>
      </dsp:nvSpPr>
      <dsp:spPr>
        <a:xfrm>
          <a:off x="1708028" y="1127868"/>
          <a:ext cx="1391794" cy="974210"/>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NL" sz="1200" kern="1200"/>
            <a:t>Provinciale omgevingsvisie</a:t>
          </a:r>
        </a:p>
      </dsp:txBody>
      <dsp:txXfrm>
        <a:off x="1755594" y="1175434"/>
        <a:ext cx="1296662" cy="879078"/>
      </dsp:txXfrm>
    </dsp:sp>
    <dsp:sp modelId="{DEDA8AD9-C50B-4CF2-AD48-6A18EA7006F8}">
      <dsp:nvSpPr>
        <dsp:cNvPr id="0" name=""/>
        <dsp:cNvSpPr/>
      </dsp:nvSpPr>
      <dsp:spPr>
        <a:xfrm>
          <a:off x="3099822" y="1220781"/>
          <a:ext cx="1012258" cy="787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nl-NL" sz="1400" kern="1200"/>
            <a:t>Plan-MER</a:t>
          </a:r>
        </a:p>
      </dsp:txBody>
      <dsp:txXfrm>
        <a:off x="3099822" y="1220781"/>
        <a:ext cx="1012258" cy="787400"/>
      </dsp:txXfrm>
    </dsp:sp>
    <dsp:sp modelId="{8E251FAF-691D-48AD-9BA9-D330C9076DD0}">
      <dsp:nvSpPr>
        <dsp:cNvPr id="0" name=""/>
        <dsp:cNvSpPr/>
      </dsp:nvSpPr>
      <dsp:spPr>
        <a:xfrm rot="5400000">
          <a:off x="3081017" y="3138719"/>
          <a:ext cx="826770" cy="941248"/>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6CDF78-85D3-43DF-B136-29FEFA85C49C}">
      <dsp:nvSpPr>
        <dsp:cNvPr id="0" name=""/>
        <dsp:cNvSpPr/>
      </dsp:nvSpPr>
      <dsp:spPr>
        <a:xfrm>
          <a:off x="2861973" y="2222228"/>
          <a:ext cx="1391794" cy="974210"/>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NL" sz="1200" kern="1200"/>
            <a:t>Gemeentelijke omgevingsvisie</a:t>
          </a:r>
        </a:p>
      </dsp:txBody>
      <dsp:txXfrm>
        <a:off x="2909539" y="2269794"/>
        <a:ext cx="1296662" cy="879078"/>
      </dsp:txXfrm>
    </dsp:sp>
    <dsp:sp modelId="{D05323D5-2F73-4EAA-8318-ADDBB5335ADB}">
      <dsp:nvSpPr>
        <dsp:cNvPr id="0" name=""/>
        <dsp:cNvSpPr/>
      </dsp:nvSpPr>
      <dsp:spPr>
        <a:xfrm>
          <a:off x="4253767" y="2315141"/>
          <a:ext cx="1012258" cy="787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nl-NL" sz="1400" kern="1200"/>
            <a:t>Plan-MER</a:t>
          </a:r>
        </a:p>
      </dsp:txBody>
      <dsp:txXfrm>
        <a:off x="4253767" y="2315141"/>
        <a:ext cx="1012258" cy="787400"/>
      </dsp:txXfrm>
    </dsp:sp>
    <dsp:sp modelId="{D3231A3E-C1EC-480A-A812-9FB82311A873}">
      <dsp:nvSpPr>
        <dsp:cNvPr id="0" name=""/>
        <dsp:cNvSpPr/>
      </dsp:nvSpPr>
      <dsp:spPr>
        <a:xfrm rot="5400000">
          <a:off x="4234962" y="4233079"/>
          <a:ext cx="826770" cy="941248"/>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2CD80D-1D67-467D-8ADD-0F5884E0F3D8}">
      <dsp:nvSpPr>
        <dsp:cNvPr id="0" name=""/>
        <dsp:cNvSpPr/>
      </dsp:nvSpPr>
      <dsp:spPr>
        <a:xfrm>
          <a:off x="4015918" y="3316588"/>
          <a:ext cx="1391794" cy="974210"/>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NL" sz="1200" kern="1200"/>
            <a:t>Omgevingsplan* gemeente</a:t>
          </a:r>
        </a:p>
      </dsp:txBody>
      <dsp:txXfrm>
        <a:off x="4063484" y="3364154"/>
        <a:ext cx="1296662" cy="879078"/>
      </dsp:txXfrm>
    </dsp:sp>
    <dsp:sp modelId="{37DDB947-ABD0-4C0F-89E3-B3A641FEBFFB}">
      <dsp:nvSpPr>
        <dsp:cNvPr id="0" name=""/>
        <dsp:cNvSpPr/>
      </dsp:nvSpPr>
      <dsp:spPr>
        <a:xfrm>
          <a:off x="5407713" y="3409501"/>
          <a:ext cx="1012258" cy="787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nl-NL" sz="1400" kern="1200"/>
            <a:t>Plan-MER*</a:t>
          </a:r>
        </a:p>
      </dsp:txBody>
      <dsp:txXfrm>
        <a:off x="5407713" y="3409501"/>
        <a:ext cx="1012258" cy="787400"/>
      </dsp:txXfrm>
    </dsp:sp>
    <dsp:sp modelId="{E7576727-5ABB-49DF-B611-CA7478AE4016}">
      <dsp:nvSpPr>
        <dsp:cNvPr id="0" name=""/>
        <dsp:cNvSpPr/>
      </dsp:nvSpPr>
      <dsp:spPr>
        <a:xfrm>
          <a:off x="5169864" y="4410948"/>
          <a:ext cx="1391794" cy="974210"/>
        </a:xfrm>
        <a:prstGeom prst="roundRect">
          <a:avLst>
            <a:gd name="adj" fmla="val 1667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NL" sz="1200" kern="1200"/>
            <a:t>Vergunning veehouderij</a:t>
          </a:r>
        </a:p>
      </dsp:txBody>
      <dsp:txXfrm>
        <a:off x="5217430" y="4458514"/>
        <a:ext cx="1296662" cy="879078"/>
      </dsp:txXfrm>
    </dsp:sp>
    <dsp:sp modelId="{84FF4CD8-702B-451A-A414-FC49400BB2AF}">
      <dsp:nvSpPr>
        <dsp:cNvPr id="0" name=""/>
        <dsp:cNvSpPr/>
      </dsp:nvSpPr>
      <dsp:spPr>
        <a:xfrm>
          <a:off x="6561658" y="4503861"/>
          <a:ext cx="1012258" cy="787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endParaRPr lang="nl-NL" sz="1400" kern="1200"/>
        </a:p>
        <a:p>
          <a:pPr marL="114300" lvl="1" indent="-114300" algn="l" defTabSz="622300">
            <a:lnSpc>
              <a:spcPct val="90000"/>
            </a:lnSpc>
            <a:spcBef>
              <a:spcPct val="0"/>
            </a:spcBef>
            <a:spcAft>
              <a:spcPct val="15000"/>
            </a:spcAft>
            <a:buChar char="•"/>
          </a:pPr>
          <a:r>
            <a:rPr lang="nl-NL" sz="1400" kern="1200"/>
            <a:t>Project-MER</a:t>
          </a:r>
        </a:p>
        <a:p>
          <a:pPr marL="114300" lvl="1" indent="-114300" algn="l" defTabSz="622300">
            <a:lnSpc>
              <a:spcPct val="90000"/>
            </a:lnSpc>
            <a:spcBef>
              <a:spcPct val="0"/>
            </a:spcBef>
            <a:spcAft>
              <a:spcPct val="15000"/>
            </a:spcAft>
            <a:buChar char="•"/>
          </a:pPr>
          <a:endParaRPr lang="nl-NL" sz="1400" kern="1200"/>
        </a:p>
      </dsp:txBody>
      <dsp:txXfrm>
        <a:off x="6561658" y="4503861"/>
        <a:ext cx="1012258" cy="7874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bwMode="ltGray">
          <a:xfrm>
            <a:off x="0" y="0"/>
            <a:ext cx="3078427" cy="513508"/>
          </a:xfrm>
          <a:prstGeom prst="rect">
            <a:avLst/>
          </a:prstGeom>
        </p:spPr>
        <p:txBody>
          <a:bodyPr vert="horz" lIns="95516" tIns="47758" rIns="95516" bIns="47758" rtlCol="0"/>
          <a:lstStyle>
            <a:lvl1pPr algn="l">
              <a:defRPr sz="1300"/>
            </a:lvl1pPr>
          </a:lstStyle>
          <a:p>
            <a:endParaRPr lang="nl-NL"/>
          </a:p>
        </p:txBody>
      </p:sp>
      <p:sp>
        <p:nvSpPr>
          <p:cNvPr id="3" name="Tijdelijke aanduiding voor datum 2"/>
          <p:cNvSpPr>
            <a:spLocks noGrp="1"/>
          </p:cNvSpPr>
          <p:nvPr>
            <p:ph type="dt" sz="quarter" idx="1"/>
          </p:nvPr>
        </p:nvSpPr>
        <p:spPr bwMode="ltGray">
          <a:xfrm>
            <a:off x="4023992" y="0"/>
            <a:ext cx="3078427" cy="513508"/>
          </a:xfrm>
          <a:prstGeom prst="rect">
            <a:avLst/>
          </a:prstGeom>
        </p:spPr>
        <p:txBody>
          <a:bodyPr vert="horz" lIns="95516" tIns="47758" rIns="95516" bIns="47758" rtlCol="0"/>
          <a:lstStyle>
            <a:lvl1pPr algn="r">
              <a:defRPr sz="1300"/>
            </a:lvl1pPr>
          </a:lstStyle>
          <a:p>
            <a:fld id="{9034FE98-4F6A-4D96-BD60-AABEEFCBF695}" type="datetimeFigureOut">
              <a:rPr lang="nl-NL" smtClean="0"/>
              <a:t>12-9-2022</a:t>
            </a:fld>
            <a:endParaRPr lang="nl-NL"/>
          </a:p>
        </p:txBody>
      </p:sp>
      <p:sp>
        <p:nvSpPr>
          <p:cNvPr id="4" name="Tijdelijke aanduiding voor voettekst 3"/>
          <p:cNvSpPr>
            <a:spLocks noGrp="1"/>
          </p:cNvSpPr>
          <p:nvPr>
            <p:ph type="ftr" sz="quarter" idx="2"/>
          </p:nvPr>
        </p:nvSpPr>
        <p:spPr bwMode="ltGray">
          <a:xfrm>
            <a:off x="0" y="9721108"/>
            <a:ext cx="3078427" cy="513507"/>
          </a:xfrm>
          <a:prstGeom prst="rect">
            <a:avLst/>
          </a:prstGeom>
        </p:spPr>
        <p:txBody>
          <a:bodyPr vert="horz" lIns="95516" tIns="47758" rIns="95516" bIns="47758" rtlCol="0" anchor="b"/>
          <a:lstStyle>
            <a:lvl1pPr algn="l">
              <a:defRPr sz="1300"/>
            </a:lvl1pPr>
          </a:lstStyle>
          <a:p>
            <a:endParaRPr lang="nl-NL"/>
          </a:p>
        </p:txBody>
      </p:sp>
      <p:sp>
        <p:nvSpPr>
          <p:cNvPr id="5" name="Tijdelijke aanduiding voor dianummer 4"/>
          <p:cNvSpPr>
            <a:spLocks noGrp="1"/>
          </p:cNvSpPr>
          <p:nvPr>
            <p:ph type="sldNum" sz="quarter" idx="3"/>
          </p:nvPr>
        </p:nvSpPr>
        <p:spPr bwMode="ltGray">
          <a:xfrm>
            <a:off x="4023992" y="9721108"/>
            <a:ext cx="3078427" cy="513507"/>
          </a:xfrm>
          <a:prstGeom prst="rect">
            <a:avLst/>
          </a:prstGeom>
        </p:spPr>
        <p:txBody>
          <a:bodyPr vert="horz" lIns="95516" tIns="47758" rIns="95516" bIns="47758" rtlCol="0" anchor="b"/>
          <a:lstStyle>
            <a:lvl1pPr algn="r">
              <a:defRPr sz="1300"/>
            </a:lvl1pPr>
          </a:lstStyle>
          <a:p>
            <a:fld id="{A1270F91-5D38-44A5-8F32-3133FF7814F9}" type="slidenum">
              <a:rPr lang="nl-NL" smtClean="0"/>
              <a:t>‹nr.›</a:t>
            </a:fld>
            <a:endParaRPr lang="nl-NL"/>
          </a:p>
        </p:txBody>
      </p:sp>
    </p:spTree>
    <p:extLst>
      <p:ext uri="{BB962C8B-B14F-4D97-AF65-F5344CB8AC3E}">
        <p14:creationId xmlns:p14="http://schemas.microsoft.com/office/powerpoint/2010/main" val="13291165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bwMode="gray">
          <a:xfrm>
            <a:off x="0" y="1"/>
            <a:ext cx="3078427" cy="511731"/>
          </a:xfrm>
          <a:prstGeom prst="rect">
            <a:avLst/>
          </a:prstGeom>
        </p:spPr>
        <p:txBody>
          <a:bodyPr vert="horz" lIns="95516" tIns="47758" rIns="95516" bIns="47758" rtlCol="0"/>
          <a:lstStyle>
            <a:lvl1pPr algn="l">
              <a:defRPr sz="1300"/>
            </a:lvl1pPr>
          </a:lstStyle>
          <a:p>
            <a:endParaRPr lang="nl-NL"/>
          </a:p>
        </p:txBody>
      </p:sp>
      <p:sp>
        <p:nvSpPr>
          <p:cNvPr id="3" name="Tijdelijke aanduiding voor datum 2"/>
          <p:cNvSpPr>
            <a:spLocks noGrp="1"/>
          </p:cNvSpPr>
          <p:nvPr>
            <p:ph type="dt" idx="1"/>
          </p:nvPr>
        </p:nvSpPr>
        <p:spPr bwMode="gray">
          <a:xfrm>
            <a:off x="4023992" y="1"/>
            <a:ext cx="3078427" cy="511731"/>
          </a:xfrm>
          <a:prstGeom prst="rect">
            <a:avLst/>
          </a:prstGeom>
        </p:spPr>
        <p:txBody>
          <a:bodyPr vert="horz" lIns="95516" tIns="47758" rIns="95516" bIns="47758" rtlCol="0"/>
          <a:lstStyle>
            <a:lvl1pPr algn="r">
              <a:defRPr sz="1300"/>
            </a:lvl1pPr>
          </a:lstStyle>
          <a:p>
            <a:fld id="{7CAC0B33-3943-42F1-973C-9CDD51C76BBD}" type="datetimeFigureOut">
              <a:rPr lang="nl-NL" smtClean="0"/>
              <a:pPr/>
              <a:t>12-9-2022</a:t>
            </a:fld>
            <a:endParaRPr lang="nl-NL"/>
          </a:p>
        </p:txBody>
      </p:sp>
      <p:sp>
        <p:nvSpPr>
          <p:cNvPr id="4" name="Tijdelijke aanduiding voor dia-afbeelding 3"/>
          <p:cNvSpPr>
            <a:spLocks noGrp="1" noRot="1" noChangeAspect="1"/>
          </p:cNvSpPr>
          <p:nvPr>
            <p:ph type="sldImg" idx="2"/>
          </p:nvPr>
        </p:nvSpPr>
        <p:spPr bwMode="gray">
          <a:xfrm>
            <a:off x="141288" y="768350"/>
            <a:ext cx="6821487" cy="3836988"/>
          </a:xfrm>
          <a:prstGeom prst="rect">
            <a:avLst/>
          </a:prstGeom>
          <a:noFill/>
          <a:ln w="12700">
            <a:solidFill>
              <a:prstClr val="black"/>
            </a:solidFill>
          </a:ln>
        </p:spPr>
        <p:txBody>
          <a:bodyPr vert="horz" lIns="95516" tIns="47758" rIns="95516" bIns="47758" rtlCol="0" anchor="ctr"/>
          <a:lstStyle/>
          <a:p>
            <a:endParaRPr lang="nl-NL"/>
          </a:p>
        </p:txBody>
      </p:sp>
      <p:sp>
        <p:nvSpPr>
          <p:cNvPr id="5" name="Tijdelijke aanduiding voor notities 4"/>
          <p:cNvSpPr>
            <a:spLocks noGrp="1"/>
          </p:cNvSpPr>
          <p:nvPr>
            <p:ph type="body" sz="quarter" idx="3"/>
          </p:nvPr>
        </p:nvSpPr>
        <p:spPr bwMode="gray">
          <a:xfrm>
            <a:off x="710407" y="4861443"/>
            <a:ext cx="5683250" cy="4605576"/>
          </a:xfrm>
          <a:prstGeom prst="rect">
            <a:avLst/>
          </a:prstGeom>
        </p:spPr>
        <p:txBody>
          <a:bodyPr vert="horz" lIns="95516" tIns="47758" rIns="95516" bIns="47758"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bwMode="gray">
          <a:xfrm>
            <a:off x="0" y="9721107"/>
            <a:ext cx="3078427" cy="511731"/>
          </a:xfrm>
          <a:prstGeom prst="rect">
            <a:avLst/>
          </a:prstGeom>
        </p:spPr>
        <p:txBody>
          <a:bodyPr vert="horz" lIns="95516" tIns="47758" rIns="95516" bIns="47758" rtlCol="0" anchor="b"/>
          <a:lstStyle>
            <a:lvl1pPr algn="l">
              <a:defRPr sz="1300"/>
            </a:lvl1pPr>
          </a:lstStyle>
          <a:p>
            <a:endParaRPr lang="nl-NL"/>
          </a:p>
        </p:txBody>
      </p:sp>
      <p:sp>
        <p:nvSpPr>
          <p:cNvPr id="7" name="Tijdelijke aanduiding voor dianummer 6"/>
          <p:cNvSpPr>
            <a:spLocks noGrp="1"/>
          </p:cNvSpPr>
          <p:nvPr>
            <p:ph type="sldNum" sz="quarter" idx="5"/>
          </p:nvPr>
        </p:nvSpPr>
        <p:spPr bwMode="gray">
          <a:xfrm>
            <a:off x="4023992" y="9721107"/>
            <a:ext cx="3078427" cy="511731"/>
          </a:xfrm>
          <a:prstGeom prst="rect">
            <a:avLst/>
          </a:prstGeom>
        </p:spPr>
        <p:txBody>
          <a:bodyPr vert="horz" lIns="95516" tIns="47758" rIns="95516" bIns="47758" rtlCol="0" anchor="b"/>
          <a:lstStyle>
            <a:lvl1pPr algn="r">
              <a:defRPr sz="1300"/>
            </a:lvl1pPr>
          </a:lstStyle>
          <a:p>
            <a:fld id="{697381A9-0C9E-4D3A-A28B-AC4E168A57BC}" type="slidenum">
              <a:rPr lang="nl-NL" smtClean="0"/>
              <a:pPr/>
              <a:t>‹nr.›</a:t>
            </a:fld>
            <a:endParaRPr lang="nl-NL"/>
          </a:p>
        </p:txBody>
      </p:sp>
    </p:spTree>
    <p:extLst>
      <p:ext uri="{BB962C8B-B14F-4D97-AF65-F5344CB8AC3E}">
        <p14:creationId xmlns:p14="http://schemas.microsoft.com/office/powerpoint/2010/main" val="35452522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etten.overheid.nl/BWBR0006788/2018-01-01"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41288" y="857250"/>
            <a:ext cx="7642226" cy="4298950"/>
          </a:xfrm>
        </p:spPr>
      </p:sp>
      <p:sp>
        <p:nvSpPr>
          <p:cNvPr id="3" name="Tijdelijke aanduiding voor notities 2"/>
          <p:cNvSpPr>
            <a:spLocks noGrp="1"/>
          </p:cNvSpPr>
          <p:nvPr>
            <p:ph type="body" idx="1"/>
          </p:nvPr>
        </p:nvSpPr>
        <p:spPr/>
        <p:txBody>
          <a:bodyPr/>
          <a:lstStyle/>
          <a:p>
            <a:endParaRPr lang="nl-NL" i="1"/>
          </a:p>
        </p:txBody>
      </p:sp>
      <p:sp>
        <p:nvSpPr>
          <p:cNvPr id="10" name="Tijdelijke aanduiding voor voettekst 9">
            <a:extLst>
              <a:ext uri="{FF2B5EF4-FFF2-40B4-BE49-F238E27FC236}">
                <a16:creationId xmlns:a16="http://schemas.microsoft.com/office/drawing/2014/main" id="{2D9897DF-B8C2-4EDA-8EE8-B10422BA30BD}"/>
              </a:ext>
            </a:extLst>
          </p:cNvPr>
          <p:cNvSpPr>
            <a:spLocks noGrp="1"/>
          </p:cNvSpPr>
          <p:nvPr>
            <p:ph type="ftr" sz="quarter" idx="4"/>
          </p:nvPr>
        </p:nvSpPr>
        <p:spPr/>
        <p:txBody>
          <a:bodyPr/>
          <a:lstStyle/>
          <a:p>
            <a:r>
              <a:rPr lang="nl-NL"/>
              <a:t>28 september 2021</a:t>
            </a:r>
          </a:p>
        </p:txBody>
      </p:sp>
    </p:spTree>
    <p:extLst>
      <p:ext uri="{BB962C8B-B14F-4D97-AF65-F5344CB8AC3E}">
        <p14:creationId xmlns:p14="http://schemas.microsoft.com/office/powerpoint/2010/main" val="1467409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10" name="Tijdelijke aanduiding voor voettekst 9">
            <a:extLst>
              <a:ext uri="{FF2B5EF4-FFF2-40B4-BE49-F238E27FC236}">
                <a16:creationId xmlns:a16="http://schemas.microsoft.com/office/drawing/2014/main" id="{54E9BD88-76EE-47B4-A9BE-BC2C9DDAFD77}"/>
              </a:ext>
            </a:extLst>
          </p:cNvPr>
          <p:cNvSpPr>
            <a:spLocks noGrp="1"/>
          </p:cNvSpPr>
          <p:nvPr>
            <p:ph type="ftr" sz="quarter" idx="4"/>
          </p:nvPr>
        </p:nvSpPr>
        <p:spPr/>
        <p:txBody>
          <a:bodyPr/>
          <a:lstStyle/>
          <a:p>
            <a:r>
              <a:rPr lang="nl-NL"/>
              <a:t>28 september 2021</a:t>
            </a:r>
          </a:p>
        </p:txBody>
      </p:sp>
    </p:spTree>
    <p:extLst>
      <p:ext uri="{BB962C8B-B14F-4D97-AF65-F5344CB8AC3E}">
        <p14:creationId xmlns:p14="http://schemas.microsoft.com/office/powerpoint/2010/main" val="2487939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10" name="Tijdelijke aanduiding voor voettekst 9">
            <a:extLst>
              <a:ext uri="{FF2B5EF4-FFF2-40B4-BE49-F238E27FC236}">
                <a16:creationId xmlns:a16="http://schemas.microsoft.com/office/drawing/2014/main" id="{6CAC38B9-43BD-4849-A519-3C2A563E6B8F}"/>
              </a:ext>
            </a:extLst>
          </p:cNvPr>
          <p:cNvSpPr>
            <a:spLocks noGrp="1"/>
          </p:cNvSpPr>
          <p:nvPr>
            <p:ph type="ftr" sz="quarter" idx="4"/>
          </p:nvPr>
        </p:nvSpPr>
        <p:spPr/>
        <p:txBody>
          <a:bodyPr/>
          <a:lstStyle/>
          <a:p>
            <a:r>
              <a:rPr lang="nl-NL"/>
              <a:t>28 september 2021</a:t>
            </a:r>
          </a:p>
        </p:txBody>
      </p:sp>
    </p:spTree>
    <p:extLst>
      <p:ext uri="{BB962C8B-B14F-4D97-AF65-F5344CB8AC3E}">
        <p14:creationId xmlns:p14="http://schemas.microsoft.com/office/powerpoint/2010/main" val="2932256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jdelijke aanduiding voor dia-afbeelding 1">
            <a:extLst>
              <a:ext uri="{FF2B5EF4-FFF2-40B4-BE49-F238E27FC236}">
                <a16:creationId xmlns:a16="http://schemas.microsoft.com/office/drawing/2014/main" id="{E91B7C53-9BC3-43C1-8F01-9785879C3890}"/>
              </a:ext>
            </a:extLst>
          </p:cNvPr>
          <p:cNvSpPr>
            <a:spLocks noGrp="1" noRot="1" noChangeAspect="1" noChangeArrowheads="1" noTextEdit="1"/>
          </p:cNvSpPr>
          <p:nvPr>
            <p:ph type="sldImg"/>
          </p:nvPr>
        </p:nvSpPr>
        <p:spPr>
          <a:xfrm>
            <a:off x="357188" y="1241425"/>
            <a:ext cx="5954712" cy="3349625"/>
          </a:xfrm>
          <a:ln/>
        </p:spPr>
      </p:sp>
      <p:sp>
        <p:nvSpPr>
          <p:cNvPr id="58371" name="Tijdelijke aanduiding voor notities 2">
            <a:extLst>
              <a:ext uri="{FF2B5EF4-FFF2-40B4-BE49-F238E27FC236}">
                <a16:creationId xmlns:a16="http://schemas.microsoft.com/office/drawing/2014/main" id="{197BEDDD-F49A-45A5-AAEB-2949380AA4DD}"/>
              </a:ext>
            </a:extLst>
          </p:cNvPr>
          <p:cNvSpPr>
            <a:spLocks noGrp="1" noChangeArrowheads="1"/>
          </p:cNvSpPr>
          <p:nvPr>
            <p:ph type="body" idx="1"/>
          </p:nvPr>
        </p:nvSpPr>
        <p:spPr>
          <a:noFill/>
        </p:spPr>
        <p:txBody>
          <a:bodyPr/>
          <a:lstStyle/>
          <a:p>
            <a:endParaRPr lang="nl-NL" altLang="nl-NL"/>
          </a:p>
        </p:txBody>
      </p:sp>
      <p:sp>
        <p:nvSpPr>
          <p:cNvPr id="58372" name="Tijdelijke aanduiding voor dianummer 3">
            <a:extLst>
              <a:ext uri="{FF2B5EF4-FFF2-40B4-BE49-F238E27FC236}">
                <a16:creationId xmlns:a16="http://schemas.microsoft.com/office/drawing/2014/main" id="{B69AEE73-DC77-4ABD-A444-17A8B4B297DF}"/>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934E6DF-5BFA-4708-ACAB-C9AB8A2A4D4F}" type="slidenum">
              <a:rPr lang="nl-NL" altLang="fr-FR" smtClean="0"/>
              <a:pPr/>
              <a:t>12</a:t>
            </a:fld>
            <a:endParaRPr lang="nl-NL" altLang="fr-FR"/>
          </a:p>
        </p:txBody>
      </p:sp>
    </p:spTree>
    <p:extLst>
      <p:ext uri="{BB962C8B-B14F-4D97-AF65-F5344CB8AC3E}">
        <p14:creationId xmlns:p14="http://schemas.microsoft.com/office/powerpoint/2010/main" val="3398533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58478">
              <a:defRPr>
                <a:solidFill>
                  <a:schemeClr val="tx1"/>
                </a:solidFill>
                <a:latin typeface="Arial" charset="0"/>
              </a:defRPr>
            </a:lvl1pPr>
            <a:lvl2pPr marL="776069" indent="-298488" defTabSz="958478">
              <a:defRPr>
                <a:solidFill>
                  <a:schemeClr val="tx1"/>
                </a:solidFill>
                <a:latin typeface="Arial" charset="0"/>
              </a:defRPr>
            </a:lvl2pPr>
            <a:lvl3pPr marL="1193951" indent="-238790" defTabSz="958478">
              <a:defRPr>
                <a:solidFill>
                  <a:schemeClr val="tx1"/>
                </a:solidFill>
                <a:latin typeface="Arial" charset="0"/>
              </a:defRPr>
            </a:lvl3pPr>
            <a:lvl4pPr marL="1671533" indent="-238790" defTabSz="958478">
              <a:defRPr>
                <a:solidFill>
                  <a:schemeClr val="tx1"/>
                </a:solidFill>
                <a:latin typeface="Arial" charset="0"/>
              </a:defRPr>
            </a:lvl4pPr>
            <a:lvl5pPr marL="2149113" indent="-238790" defTabSz="958478">
              <a:defRPr>
                <a:solidFill>
                  <a:schemeClr val="tx1"/>
                </a:solidFill>
                <a:latin typeface="Arial" charset="0"/>
              </a:defRPr>
            </a:lvl5pPr>
            <a:lvl6pPr marL="2626694" indent="-238790" defTabSz="958478" eaLnBrk="0" fontAlgn="base" hangingPunct="0">
              <a:spcBef>
                <a:spcPct val="0"/>
              </a:spcBef>
              <a:spcAft>
                <a:spcPct val="0"/>
              </a:spcAft>
              <a:defRPr>
                <a:solidFill>
                  <a:schemeClr val="tx1"/>
                </a:solidFill>
                <a:latin typeface="Arial" charset="0"/>
              </a:defRPr>
            </a:lvl6pPr>
            <a:lvl7pPr marL="3104274" indent="-238790" defTabSz="958478" eaLnBrk="0" fontAlgn="base" hangingPunct="0">
              <a:spcBef>
                <a:spcPct val="0"/>
              </a:spcBef>
              <a:spcAft>
                <a:spcPct val="0"/>
              </a:spcAft>
              <a:defRPr>
                <a:solidFill>
                  <a:schemeClr val="tx1"/>
                </a:solidFill>
                <a:latin typeface="Arial" charset="0"/>
              </a:defRPr>
            </a:lvl7pPr>
            <a:lvl8pPr marL="3581854" indent="-238790" defTabSz="958478" eaLnBrk="0" fontAlgn="base" hangingPunct="0">
              <a:spcBef>
                <a:spcPct val="0"/>
              </a:spcBef>
              <a:spcAft>
                <a:spcPct val="0"/>
              </a:spcAft>
              <a:defRPr>
                <a:solidFill>
                  <a:schemeClr val="tx1"/>
                </a:solidFill>
                <a:latin typeface="Arial" charset="0"/>
              </a:defRPr>
            </a:lvl8pPr>
            <a:lvl9pPr marL="4059436" indent="-238790" defTabSz="958478" eaLnBrk="0" fontAlgn="base" hangingPunct="0">
              <a:spcBef>
                <a:spcPct val="0"/>
              </a:spcBef>
              <a:spcAft>
                <a:spcPct val="0"/>
              </a:spcAft>
              <a:defRPr>
                <a:solidFill>
                  <a:schemeClr val="tx1"/>
                </a:solidFill>
                <a:latin typeface="Arial" charset="0"/>
              </a:defRPr>
            </a:lvl9pPr>
          </a:lstStyle>
          <a:p>
            <a:pPr>
              <a:defRPr/>
            </a:pPr>
            <a:fld id="{C5D9EEFC-9334-3E4B-9FE8-67D6AD7CE0C9}" type="slidenum">
              <a:rPr lang="nl-NL" altLang="nl-NL"/>
              <a:pPr>
                <a:defRPr/>
              </a:pPr>
              <a:t>13</a:t>
            </a:fld>
            <a:endParaRPr lang="nl-NL" altLang="nl-NL"/>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nl-NL" altLang="nl-NL"/>
              <a:t>Plan-m.e.r.: meer op strategisch niveau (‘wat en waar’)</a:t>
            </a:r>
          </a:p>
          <a:p>
            <a:endParaRPr lang="nl-NL" altLang="nl-NL" sz="1200">
              <a:solidFill>
                <a:schemeClr val="accent3"/>
              </a:solidFill>
            </a:endParaRPr>
          </a:p>
          <a:p>
            <a:r>
              <a:rPr lang="nl-NL" altLang="nl-NL"/>
              <a:t>Project-m.e.r.: meer op inrichtingsniveau (‘hoe’)</a:t>
            </a:r>
          </a:p>
        </p:txBody>
      </p:sp>
    </p:spTree>
    <p:extLst>
      <p:ext uri="{BB962C8B-B14F-4D97-AF65-F5344CB8AC3E}">
        <p14:creationId xmlns:p14="http://schemas.microsoft.com/office/powerpoint/2010/main" val="2071652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b="0" i="0">
                <a:solidFill>
                  <a:srgbClr val="333333"/>
                </a:solidFill>
                <a:effectLst/>
                <a:latin typeface="FFMetaWebProNormal"/>
              </a:rPr>
              <a:t>Het Besluit m.e.r. beschrijft </a:t>
            </a:r>
            <a:r>
              <a:rPr lang="nl-NL" b="0" i="0" u="none">
                <a:solidFill>
                  <a:srgbClr val="47738C"/>
                </a:solidFill>
                <a:effectLst/>
                <a:latin typeface="FFMetaWebProNormal"/>
                <a:hlinkClick r:id="rId3" tooltip="Activiteitenlijst C- en D"/>
              </a:rPr>
              <a:t>welke activiteiten m.e.r.-plichtig</a:t>
            </a:r>
            <a:r>
              <a:rPr lang="nl-NL" b="0" i="0" u="none">
                <a:solidFill>
                  <a:srgbClr val="333333"/>
                </a:solidFill>
                <a:effectLst/>
                <a:latin typeface="FFMetaWebProNormal"/>
              </a:rPr>
              <a:t> </a:t>
            </a:r>
            <a:r>
              <a:rPr lang="nl-NL" b="0" i="0">
                <a:solidFill>
                  <a:srgbClr val="333333"/>
                </a:solidFill>
                <a:effectLst/>
                <a:latin typeface="FFMetaWebProNormal"/>
              </a:rPr>
              <a:t>zijn. </a:t>
            </a:r>
          </a:p>
          <a:p>
            <a:endParaRPr lang="nl-NL" altLang="nl-NL"/>
          </a:p>
          <a:p>
            <a:pPr marL="342900" indent="-342900">
              <a:buFont typeface="Arial" panose="020B0604020202020204" pitchFamily="34" charset="0"/>
              <a:buChar char="•"/>
            </a:pPr>
            <a:endParaRPr lang="nl-NL" altLang="nl-NL" sz="1200">
              <a:solidFill>
                <a:schemeClr val="accent3"/>
              </a:solidFill>
            </a:endParaRPr>
          </a:p>
          <a:p>
            <a:pPr eaLnBrk="1" hangingPunct="1">
              <a:defRPr/>
            </a:pPr>
            <a:endParaRPr lang="en-US" altLang="nl-NL">
              <a:latin typeface="Arial" charset="0"/>
            </a:endParaRPr>
          </a:p>
          <a:p>
            <a:pPr defTabSz="477580">
              <a:defRPr/>
            </a:pPr>
            <a:endParaRPr lang="nl-NL" altLang="nl-NL"/>
          </a:p>
          <a:p>
            <a:endParaRPr lang="nl-NL"/>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14</a:t>
            </a:fld>
            <a:endParaRPr lang="nl-NL"/>
          </a:p>
        </p:txBody>
      </p:sp>
    </p:spTree>
    <p:extLst>
      <p:ext uri="{BB962C8B-B14F-4D97-AF65-F5344CB8AC3E}">
        <p14:creationId xmlns:p14="http://schemas.microsoft.com/office/powerpoint/2010/main" val="3134819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1C019B3-B5A8-4A55-8B8F-96AEAD7B3C3D}"/>
              </a:ext>
            </a:extLst>
          </p:cNvPr>
          <p:cNvSpPr>
            <a:spLocks noGrp="1" noRot="1" noChangeAspect="1"/>
          </p:cNvSpPr>
          <p:nvPr>
            <p:ph type="sldImg"/>
          </p:nvPr>
        </p:nvSpPr>
        <p:spPr>
          <a:xfrm>
            <a:off x="-371475" y="798513"/>
            <a:ext cx="7104063" cy="3997325"/>
          </a:xfrm>
        </p:spPr>
      </p:sp>
      <p:sp>
        <p:nvSpPr>
          <p:cNvPr id="3" name="Tijdelijke aanduiding voor notities 2">
            <a:extLst>
              <a:ext uri="{FF2B5EF4-FFF2-40B4-BE49-F238E27FC236}">
                <a16:creationId xmlns:a16="http://schemas.microsoft.com/office/drawing/2014/main" id="{8F7ADC3A-098A-4878-A1C3-EB729F88B07B}"/>
              </a:ext>
            </a:extLst>
          </p:cNvPr>
          <p:cNvSpPr>
            <a:spLocks noGrp="1"/>
          </p:cNvSpPr>
          <p:nvPr>
            <p:ph type="body" idx="1"/>
          </p:nvPr>
        </p:nvSpPr>
        <p:spPr/>
        <p:txBody>
          <a:bodyPr>
            <a:normAutofit/>
          </a:bodyPr>
          <a:lstStyle/>
          <a:p>
            <a:pPr>
              <a:defRPr/>
            </a:pPr>
            <a:endParaRPr lang="nl-NL">
              <a:cs typeface="Arial"/>
            </a:endParaRPr>
          </a:p>
        </p:txBody>
      </p:sp>
      <p:sp>
        <p:nvSpPr>
          <p:cNvPr id="21507" name="Tijdelijke aanduiding voor dianummer 3">
            <a:extLst>
              <a:ext uri="{FF2B5EF4-FFF2-40B4-BE49-F238E27FC236}">
                <a16:creationId xmlns:a16="http://schemas.microsoft.com/office/drawing/2014/main" id="{B01325C7-8A4D-43CA-9075-0FDE0BFB5B5C}"/>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31343" indent="-281286">
              <a:defRPr>
                <a:solidFill>
                  <a:schemeClr val="tx1"/>
                </a:solidFill>
                <a:latin typeface="Arial" panose="020B0604020202020204" pitchFamily="34" charset="0"/>
              </a:defRPr>
            </a:lvl2pPr>
            <a:lvl3pPr marL="1125144" indent="-225029">
              <a:defRPr>
                <a:solidFill>
                  <a:schemeClr val="tx1"/>
                </a:solidFill>
                <a:latin typeface="Arial" panose="020B0604020202020204" pitchFamily="34" charset="0"/>
              </a:defRPr>
            </a:lvl3pPr>
            <a:lvl4pPr marL="1575201" indent="-225029">
              <a:defRPr>
                <a:solidFill>
                  <a:schemeClr val="tx1"/>
                </a:solidFill>
                <a:latin typeface="Arial" panose="020B0604020202020204" pitchFamily="34" charset="0"/>
              </a:defRPr>
            </a:lvl4pPr>
            <a:lvl5pPr marL="2025258" indent="-225029">
              <a:defRPr>
                <a:solidFill>
                  <a:schemeClr val="tx1"/>
                </a:solidFill>
                <a:latin typeface="Arial" panose="020B0604020202020204" pitchFamily="34" charset="0"/>
              </a:defRPr>
            </a:lvl5pPr>
            <a:lvl6pPr marL="2475316" indent="-225029" eaLnBrk="0" fontAlgn="base" hangingPunct="0">
              <a:spcBef>
                <a:spcPct val="0"/>
              </a:spcBef>
              <a:spcAft>
                <a:spcPct val="0"/>
              </a:spcAft>
              <a:defRPr>
                <a:solidFill>
                  <a:schemeClr val="tx1"/>
                </a:solidFill>
                <a:latin typeface="Arial" panose="020B0604020202020204" pitchFamily="34" charset="0"/>
              </a:defRPr>
            </a:lvl6pPr>
            <a:lvl7pPr marL="2925373" indent="-225029" eaLnBrk="0" fontAlgn="base" hangingPunct="0">
              <a:spcBef>
                <a:spcPct val="0"/>
              </a:spcBef>
              <a:spcAft>
                <a:spcPct val="0"/>
              </a:spcAft>
              <a:defRPr>
                <a:solidFill>
                  <a:schemeClr val="tx1"/>
                </a:solidFill>
                <a:latin typeface="Arial" panose="020B0604020202020204" pitchFamily="34" charset="0"/>
              </a:defRPr>
            </a:lvl7pPr>
            <a:lvl8pPr marL="3375430" indent="-225029" eaLnBrk="0" fontAlgn="base" hangingPunct="0">
              <a:spcBef>
                <a:spcPct val="0"/>
              </a:spcBef>
              <a:spcAft>
                <a:spcPct val="0"/>
              </a:spcAft>
              <a:defRPr>
                <a:solidFill>
                  <a:schemeClr val="tx1"/>
                </a:solidFill>
                <a:latin typeface="Arial" panose="020B0604020202020204" pitchFamily="34" charset="0"/>
              </a:defRPr>
            </a:lvl8pPr>
            <a:lvl9pPr marL="3825487" indent="-225029"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00115" rtl="0" eaLnBrk="1" fontAlgn="auto" latinLnBrk="0" hangingPunct="1">
              <a:lnSpc>
                <a:spcPct val="100000"/>
              </a:lnSpc>
              <a:spcBef>
                <a:spcPts val="0"/>
              </a:spcBef>
              <a:spcAft>
                <a:spcPts val="0"/>
              </a:spcAft>
              <a:buClrTx/>
              <a:buSzTx/>
              <a:buFontTx/>
              <a:buNone/>
              <a:tabLst/>
              <a:defRPr/>
            </a:pPr>
            <a:fld id="{E01FC136-4CED-417F-9335-5E94624C266F}" type="slidenum">
              <a:rPr kumimoji="0" lang="nl-NL" altLang="nl-NL"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00115" rtl="0" eaLnBrk="1" fontAlgn="auto" latinLnBrk="0" hangingPunct="1">
                <a:lnSpc>
                  <a:spcPct val="100000"/>
                </a:lnSpc>
                <a:spcBef>
                  <a:spcPts val="0"/>
                </a:spcBef>
                <a:spcAft>
                  <a:spcPts val="0"/>
                </a:spcAft>
                <a:buClrTx/>
                <a:buSzTx/>
                <a:buFontTx/>
                <a:buNone/>
                <a:tabLst/>
                <a:defRPr/>
              </a:pPr>
              <a:t>15</a:t>
            </a:fld>
            <a:endParaRPr kumimoji="0" lang="nl-NL" altLang="nl-NL"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64191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err="1">
                <a:cs typeface="Calibri"/>
              </a:rPr>
              <a:t>Maatschappelijke</a:t>
            </a:r>
            <a:r>
              <a:rPr lang="en-US">
                <a:cs typeface="Calibri"/>
              </a:rPr>
              <a:t> </a:t>
            </a:r>
            <a:r>
              <a:rPr lang="en-US" err="1">
                <a:cs typeface="Calibri"/>
              </a:rPr>
              <a:t>doelen</a:t>
            </a:r>
            <a:r>
              <a:rPr lang="en-US">
                <a:cs typeface="Calibri"/>
              </a:rPr>
              <a:t> in </a:t>
            </a:r>
            <a:r>
              <a:rPr lang="en-US" err="1">
                <a:cs typeface="Calibri"/>
              </a:rPr>
              <a:t>artikel</a:t>
            </a:r>
            <a:r>
              <a:rPr lang="en-US">
                <a:cs typeface="Calibri"/>
              </a:rPr>
              <a:t> 1.3</a:t>
            </a:r>
          </a:p>
          <a:p>
            <a:endParaRPr lang="en-US">
              <a:cs typeface="Calibri"/>
            </a:endParaRPr>
          </a:p>
          <a:p>
            <a:r>
              <a:rPr lang="en-US" err="1">
                <a:cs typeface="Calibri"/>
              </a:rPr>
              <a:t>Gericht</a:t>
            </a:r>
            <a:r>
              <a:rPr lang="en-US">
                <a:cs typeface="Calibri"/>
              </a:rPr>
              <a:t> op </a:t>
            </a:r>
            <a:r>
              <a:rPr lang="en-US" err="1">
                <a:cs typeface="Calibri"/>
              </a:rPr>
              <a:t>balans</a:t>
            </a:r>
            <a:r>
              <a:rPr lang="en-US">
                <a:cs typeface="Calibri"/>
              </a:rPr>
              <a:t> </a:t>
            </a:r>
            <a:r>
              <a:rPr lang="en-US" err="1">
                <a:cs typeface="Calibri"/>
              </a:rPr>
              <a:t>tussen</a:t>
            </a:r>
            <a:r>
              <a:rPr lang="en-US">
                <a:cs typeface="Calibri"/>
              </a:rPr>
              <a:t> </a:t>
            </a:r>
            <a:r>
              <a:rPr lang="en-US" err="1">
                <a:cs typeface="Calibri"/>
              </a:rPr>
              <a:t>beschermen</a:t>
            </a:r>
            <a:r>
              <a:rPr lang="en-US">
                <a:cs typeface="Calibri"/>
              </a:rPr>
              <a:t> en </a:t>
            </a:r>
            <a:r>
              <a:rPr lang="en-US" err="1">
                <a:cs typeface="Calibri"/>
              </a:rPr>
              <a:t>benutten</a:t>
            </a:r>
            <a:r>
              <a:rPr lang="en-US">
                <a:cs typeface="Calibri"/>
              </a:rPr>
              <a:t> van de </a:t>
            </a:r>
            <a:r>
              <a:rPr lang="en-US" err="1">
                <a:cs typeface="Calibri"/>
              </a:rPr>
              <a:t>fysieke</a:t>
            </a:r>
            <a:r>
              <a:rPr lang="en-US">
                <a:cs typeface="Calibri"/>
              </a:rPr>
              <a:t> </a:t>
            </a:r>
            <a:r>
              <a:rPr lang="en-US" err="1">
                <a:cs typeface="Calibri"/>
              </a:rPr>
              <a:t>leefomgeving</a:t>
            </a:r>
            <a:r>
              <a:rPr lang="en-US">
                <a:cs typeface="Calibri"/>
              </a:rPr>
              <a:t>.</a:t>
            </a:r>
          </a:p>
          <a:p>
            <a:endParaRPr lang="en-US">
              <a:cs typeface="Calibri"/>
            </a:endParaRPr>
          </a:p>
          <a:p>
            <a:r>
              <a:rPr lang="en-US">
                <a:cs typeface="Calibri"/>
              </a:rPr>
              <a:t>En </a:t>
            </a:r>
            <a:r>
              <a:rPr lang="en-US" err="1">
                <a:cs typeface="Calibri"/>
              </a:rPr>
              <a:t>verder</a:t>
            </a:r>
            <a:r>
              <a:rPr lang="en-US">
                <a:cs typeface="Calibri"/>
              </a:rPr>
              <a:t> van </a:t>
            </a:r>
            <a:r>
              <a:rPr lang="en-US" err="1">
                <a:cs typeface="Calibri"/>
              </a:rPr>
              <a:t>belang</a:t>
            </a:r>
            <a:r>
              <a:rPr lang="en-US">
                <a:cs typeface="Calibri"/>
              </a:rPr>
              <a:t> </a:t>
            </a:r>
            <a:r>
              <a:rPr lang="en-US" err="1">
                <a:cs typeface="Calibri"/>
              </a:rPr>
              <a:t>duurzame</a:t>
            </a:r>
            <a:r>
              <a:rPr lang="en-US">
                <a:cs typeface="Calibri"/>
              </a:rPr>
              <a:t> </a:t>
            </a:r>
            <a:r>
              <a:rPr lang="en-US" err="1">
                <a:cs typeface="Calibri"/>
              </a:rPr>
              <a:t>ontwikkeling</a:t>
            </a:r>
            <a:r>
              <a:rPr lang="en-US">
                <a:cs typeface="Calibri"/>
              </a:rPr>
              <a:t>, </a:t>
            </a:r>
            <a:r>
              <a:rPr lang="en-US" err="1">
                <a:cs typeface="Calibri"/>
              </a:rPr>
              <a:t>bewoonbaarheid</a:t>
            </a:r>
            <a:r>
              <a:rPr lang="en-US">
                <a:cs typeface="Calibri"/>
              </a:rPr>
              <a:t> van het land en </a:t>
            </a:r>
            <a:r>
              <a:rPr lang="en-US" err="1">
                <a:cs typeface="Calibri"/>
              </a:rPr>
              <a:t>bescherming</a:t>
            </a:r>
            <a:r>
              <a:rPr lang="en-US">
                <a:cs typeface="Calibri"/>
              </a:rPr>
              <a:t> en </a:t>
            </a:r>
            <a:r>
              <a:rPr lang="en-US" err="1">
                <a:cs typeface="Calibri"/>
              </a:rPr>
              <a:t>verbetering</a:t>
            </a:r>
            <a:r>
              <a:rPr lang="en-US">
                <a:cs typeface="Calibri"/>
              </a:rPr>
              <a:t> van het </a:t>
            </a:r>
            <a:r>
              <a:rPr lang="en-US" err="1">
                <a:cs typeface="Calibri"/>
              </a:rPr>
              <a:t>leefmilieu</a:t>
            </a:r>
            <a:r>
              <a:rPr lang="en-US">
                <a:cs typeface="Calibri"/>
              </a:rPr>
              <a:t>.</a:t>
            </a:r>
          </a:p>
          <a:p>
            <a:endParaRPr lang="en-US">
              <a:cs typeface="Calibri"/>
            </a:endParaRPr>
          </a:p>
          <a:p>
            <a:endParaRPr lang="en-US">
              <a:cs typeface="Calibri"/>
            </a:endParaRPr>
          </a:p>
          <a:p>
            <a:r>
              <a:rPr lang="en-US" err="1">
                <a:cs typeface="Calibri"/>
              </a:rPr>
              <a:t>Iets</a:t>
            </a:r>
            <a:r>
              <a:rPr lang="en-US">
                <a:cs typeface="Calibri"/>
              </a:rPr>
              <a:t> om over </a:t>
            </a:r>
            <a:r>
              <a:rPr lang="en-US" err="1">
                <a:cs typeface="Calibri"/>
              </a:rPr>
              <a:t>na</a:t>
            </a:r>
            <a:r>
              <a:rPr lang="en-US">
                <a:cs typeface="Calibri"/>
              </a:rPr>
              <a:t> te </a:t>
            </a:r>
            <a:r>
              <a:rPr lang="en-US" err="1">
                <a:cs typeface="Calibri"/>
              </a:rPr>
              <a:t>denken</a:t>
            </a:r>
            <a:r>
              <a:rPr lang="en-US">
                <a:cs typeface="Calibri"/>
              </a:rPr>
              <a:t>: m.e.r. </a:t>
            </a:r>
            <a:r>
              <a:rPr lang="en-US" err="1">
                <a:cs typeface="Calibri"/>
              </a:rPr>
              <a:t>komt</a:t>
            </a:r>
            <a:r>
              <a:rPr lang="en-US">
                <a:cs typeface="Calibri"/>
              </a:rPr>
              <a:t> </a:t>
            </a:r>
            <a:r>
              <a:rPr lang="en-US" err="1">
                <a:cs typeface="Calibri"/>
              </a:rPr>
              <a:t>uit</a:t>
            </a:r>
            <a:r>
              <a:rPr lang="en-US">
                <a:cs typeface="Calibri"/>
              </a:rPr>
              <a:t> </a:t>
            </a:r>
            <a:r>
              <a:rPr lang="en-US" err="1">
                <a:cs typeface="Calibri"/>
              </a:rPr>
              <a:t>een</a:t>
            </a:r>
            <a:r>
              <a:rPr lang="en-US">
                <a:cs typeface="Calibri"/>
              </a:rPr>
              <a:t> </a:t>
            </a:r>
            <a:r>
              <a:rPr lang="en-US" err="1">
                <a:cs typeface="Calibri"/>
              </a:rPr>
              <a:t>juridisch</a:t>
            </a:r>
            <a:r>
              <a:rPr lang="en-US">
                <a:cs typeface="Calibri"/>
              </a:rPr>
              <a:t> system </a:t>
            </a:r>
            <a:r>
              <a:rPr lang="en-US" err="1">
                <a:cs typeface="Calibri"/>
              </a:rPr>
              <a:t>waarin</a:t>
            </a:r>
            <a:r>
              <a:rPr lang="en-US">
                <a:cs typeface="Calibri"/>
              </a:rPr>
              <a:t> ‘de </a:t>
            </a:r>
            <a:r>
              <a:rPr lang="en-US" err="1">
                <a:cs typeface="Calibri"/>
              </a:rPr>
              <a:t>bescherming</a:t>
            </a:r>
            <a:r>
              <a:rPr lang="en-US">
                <a:cs typeface="Calibri"/>
              </a:rPr>
              <a:t> van het milieu’ </a:t>
            </a:r>
            <a:r>
              <a:rPr lang="en-US" err="1">
                <a:cs typeface="Calibri"/>
              </a:rPr>
              <a:t>vooropstaat</a:t>
            </a:r>
            <a:r>
              <a:rPr lang="en-US">
                <a:cs typeface="Calibri"/>
              </a:rPr>
              <a:t>. Het </a:t>
            </a:r>
            <a:r>
              <a:rPr lang="en-US" err="1">
                <a:cs typeface="Calibri"/>
              </a:rPr>
              <a:t>gaat</a:t>
            </a:r>
            <a:r>
              <a:rPr lang="en-US">
                <a:cs typeface="Calibri"/>
              </a:rPr>
              <a:t> over </a:t>
            </a:r>
            <a:r>
              <a:rPr lang="en-US" err="1">
                <a:cs typeface="Calibri"/>
              </a:rPr>
              <a:t>naar</a:t>
            </a:r>
            <a:r>
              <a:rPr lang="en-US">
                <a:cs typeface="Calibri"/>
              </a:rPr>
              <a:t> </a:t>
            </a:r>
            <a:r>
              <a:rPr lang="en-US" err="1">
                <a:cs typeface="Calibri"/>
              </a:rPr>
              <a:t>een</a:t>
            </a:r>
            <a:r>
              <a:rPr lang="en-US">
                <a:cs typeface="Calibri"/>
              </a:rPr>
              <a:t> system </a:t>
            </a:r>
            <a:r>
              <a:rPr lang="en-US" err="1">
                <a:cs typeface="Calibri"/>
              </a:rPr>
              <a:t>waarin</a:t>
            </a:r>
            <a:r>
              <a:rPr lang="en-US">
                <a:cs typeface="Calibri"/>
              </a:rPr>
              <a:t> </a:t>
            </a:r>
            <a:r>
              <a:rPr lang="en-US" err="1">
                <a:cs typeface="Calibri"/>
              </a:rPr>
              <a:t>een</a:t>
            </a:r>
            <a:r>
              <a:rPr lang="en-US">
                <a:cs typeface="Calibri"/>
              </a:rPr>
              <a:t> </a:t>
            </a:r>
            <a:r>
              <a:rPr lang="en-US" err="1">
                <a:cs typeface="Calibri"/>
              </a:rPr>
              <a:t>balans</a:t>
            </a:r>
            <a:r>
              <a:rPr lang="en-US">
                <a:cs typeface="Calibri"/>
              </a:rPr>
              <a:t> </a:t>
            </a:r>
            <a:r>
              <a:rPr lang="en-US" err="1">
                <a:cs typeface="Calibri"/>
              </a:rPr>
              <a:t>tussen</a:t>
            </a:r>
            <a:r>
              <a:rPr lang="en-US">
                <a:cs typeface="Calibri"/>
              </a:rPr>
              <a:t> </a:t>
            </a:r>
            <a:r>
              <a:rPr lang="en-US" err="1">
                <a:cs typeface="Calibri"/>
              </a:rPr>
              <a:t>beschermen</a:t>
            </a:r>
            <a:r>
              <a:rPr lang="en-US">
                <a:cs typeface="Calibri"/>
              </a:rPr>
              <a:t> en </a:t>
            </a:r>
            <a:r>
              <a:rPr lang="en-US" err="1">
                <a:cs typeface="Calibri"/>
              </a:rPr>
              <a:t>benutten</a:t>
            </a:r>
            <a:r>
              <a:rPr lang="en-US">
                <a:cs typeface="Calibri"/>
              </a:rPr>
              <a:t> van de </a:t>
            </a:r>
            <a:r>
              <a:rPr lang="en-US" err="1">
                <a:cs typeface="Calibri"/>
              </a:rPr>
              <a:t>fysieke</a:t>
            </a:r>
            <a:r>
              <a:rPr lang="en-US">
                <a:cs typeface="Calibri"/>
              </a:rPr>
              <a:t> Leefomgeving het </a:t>
            </a:r>
            <a:r>
              <a:rPr lang="en-US" err="1">
                <a:cs typeface="Calibri"/>
              </a:rPr>
              <a:t>doel</a:t>
            </a:r>
            <a:r>
              <a:rPr lang="en-US">
                <a:cs typeface="Calibri"/>
              </a:rPr>
              <a:t> is. </a:t>
            </a:r>
          </a:p>
          <a:p>
            <a:endParaRPr lang="nl-NL"/>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16</a:t>
            </a:fld>
            <a:endParaRPr lang="nl-NL"/>
          </a:p>
        </p:txBody>
      </p:sp>
    </p:spTree>
    <p:extLst>
      <p:ext uri="{BB962C8B-B14F-4D97-AF65-F5344CB8AC3E}">
        <p14:creationId xmlns:p14="http://schemas.microsoft.com/office/powerpoint/2010/main" val="3006254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1C019B3-B5A8-4A55-8B8F-96AEAD7B3C3D}"/>
              </a:ext>
            </a:extLst>
          </p:cNvPr>
          <p:cNvSpPr>
            <a:spLocks noGrp="1" noRot="1" noChangeAspect="1"/>
          </p:cNvSpPr>
          <p:nvPr>
            <p:ph type="sldImg"/>
          </p:nvPr>
        </p:nvSpPr>
        <p:spPr>
          <a:xfrm>
            <a:off x="88900" y="762000"/>
            <a:ext cx="6775450" cy="3811588"/>
          </a:xfrm>
        </p:spPr>
      </p:sp>
      <p:sp>
        <p:nvSpPr>
          <p:cNvPr id="3" name="Tijdelijke aanduiding voor notities 2">
            <a:extLst>
              <a:ext uri="{FF2B5EF4-FFF2-40B4-BE49-F238E27FC236}">
                <a16:creationId xmlns:a16="http://schemas.microsoft.com/office/drawing/2014/main" id="{8F7ADC3A-098A-4878-A1C3-EB729F88B07B}"/>
              </a:ext>
            </a:extLst>
          </p:cNvPr>
          <p:cNvSpPr>
            <a:spLocks noGrp="1"/>
          </p:cNvSpPr>
          <p:nvPr>
            <p:ph type="body" idx="1"/>
          </p:nvPr>
        </p:nvSpPr>
        <p:spPr/>
        <p:txBody>
          <a:bodyPr/>
          <a:lstStyle/>
          <a:p>
            <a:pPr>
              <a:defRPr/>
            </a:pPr>
            <a:endParaRPr lang="nl-NL"/>
          </a:p>
          <a:p>
            <a:pPr>
              <a:defRPr/>
            </a:pPr>
            <a:r>
              <a:rPr lang="nl-NL"/>
              <a:t>Niet alleen flora en fauna Zie artikel 1 </a:t>
            </a:r>
            <a:r>
              <a:rPr lang="nl-NL" err="1"/>
              <a:t>Wm</a:t>
            </a:r>
            <a:r>
              <a:rPr lang="nl-NL"/>
              <a:t>; ook klimaat landschap cultuurhistorie monumenten en de mens</a:t>
            </a:r>
          </a:p>
          <a:p>
            <a:pPr>
              <a:defRPr/>
            </a:pPr>
            <a:r>
              <a:rPr lang="nl-NL"/>
              <a:t>In artikel 1.3 Omgevingswet doel verbeteren kwaliteit fysieke leefomgeving. Expliciet aandacht voor gezondheid (op aandringen GGD). </a:t>
            </a:r>
          </a:p>
          <a:p>
            <a:pPr>
              <a:defRPr/>
            </a:pPr>
            <a:r>
              <a:rPr lang="nl-NL"/>
              <a:t>Ook in gewijzigde </a:t>
            </a:r>
            <a:r>
              <a:rPr lang="nl-NL" err="1"/>
              <a:t>M.e.r</a:t>
            </a:r>
            <a:r>
              <a:rPr lang="nl-NL"/>
              <a:t>.-richtlijn expliciet aandacht voor de mens </a:t>
            </a:r>
            <a:r>
              <a:rPr lang="nl-NL" err="1"/>
              <a:t>voorzover</a:t>
            </a:r>
            <a:r>
              <a:rPr lang="nl-NL"/>
              <a:t> </a:t>
            </a:r>
            <a:r>
              <a:rPr lang="nl-NL" err="1"/>
              <a:t>beinvloed</a:t>
            </a:r>
            <a:r>
              <a:rPr lang="nl-NL"/>
              <a:t> door fysieke leefomgeving.</a:t>
            </a:r>
          </a:p>
          <a:p>
            <a:pPr>
              <a:defRPr/>
            </a:pPr>
            <a:r>
              <a:rPr lang="nl-NL"/>
              <a:t>Gezondheid is overkoepelend begrip; nog steeds harde milieunormen beschrijven en niet onderwerpen tegen elkaar wegstrepen.</a:t>
            </a:r>
          </a:p>
          <a:p>
            <a:pPr>
              <a:defRPr/>
            </a:pPr>
            <a:r>
              <a:rPr lang="nl-NL"/>
              <a:t>In MER bijvoorbeeld ook klimaatadaptatie meenemen. MER prima middel om ‘ nieuwe onderwerpen’ zoals gezondheid en klimaat, in beeld te brengen.</a:t>
            </a:r>
          </a:p>
          <a:p>
            <a:pPr>
              <a:defRPr/>
            </a:pPr>
            <a:endParaRPr lang="nl-NL"/>
          </a:p>
          <a:p>
            <a:pPr>
              <a:defRPr/>
            </a:pPr>
            <a:endParaRPr lang="nl-NL"/>
          </a:p>
          <a:p>
            <a:pPr marL="176820" indent="-176820">
              <a:buFontTx/>
              <a:buChar char="-"/>
              <a:defRPr/>
            </a:pPr>
            <a:r>
              <a:rPr lang="nl-NL"/>
              <a:t>MER in afdeling 16.4 Omgevingswet ‘ procedures’ Procedure project-</a:t>
            </a:r>
            <a:r>
              <a:rPr lang="nl-NL" err="1"/>
              <a:t>m.e.r</a:t>
            </a:r>
            <a:r>
              <a:rPr lang="nl-NL"/>
              <a:t>.-beoordeling gewijzigd, C en D lijst in elkaar geschoven; wettelijke plan-</a:t>
            </a:r>
            <a:r>
              <a:rPr lang="nl-NL" err="1"/>
              <a:t>m.e.r</a:t>
            </a:r>
            <a:r>
              <a:rPr lang="nl-NL"/>
              <a:t>.-beoordeling geïntroduceerd</a:t>
            </a:r>
          </a:p>
          <a:p>
            <a:pPr marL="176820" indent="-176820">
              <a:buFontTx/>
              <a:buChar char="-"/>
              <a:defRPr/>
            </a:pPr>
            <a:r>
              <a:rPr lang="nl-NL"/>
              <a:t>Inhoudsvereisten </a:t>
            </a:r>
            <a:r>
              <a:rPr lang="nl-NL" err="1"/>
              <a:t>itt</a:t>
            </a:r>
            <a:r>
              <a:rPr lang="nl-NL"/>
              <a:t> huidige wet niet in Omgevingswet maar op </a:t>
            </a:r>
            <a:r>
              <a:rPr lang="nl-NL" err="1"/>
              <a:t>amvb</a:t>
            </a:r>
            <a:r>
              <a:rPr lang="nl-NL"/>
              <a:t> niveau; ongewijzigd want op basis van Europees recht</a:t>
            </a:r>
          </a:p>
          <a:p>
            <a:pPr>
              <a:defRPr/>
            </a:pPr>
            <a:endParaRPr lang="nl-NL"/>
          </a:p>
        </p:txBody>
      </p:sp>
      <p:sp>
        <p:nvSpPr>
          <p:cNvPr id="21507" name="Tijdelijke aanduiding voor dianummer 3">
            <a:extLst>
              <a:ext uri="{FF2B5EF4-FFF2-40B4-BE49-F238E27FC236}">
                <a16:creationId xmlns:a16="http://schemas.microsoft.com/office/drawing/2014/main" id="{B01325C7-8A4D-43CA-9075-0FDE0BFB5B5C}"/>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66213" indent="-294697">
              <a:defRPr>
                <a:solidFill>
                  <a:schemeClr val="tx1"/>
                </a:solidFill>
                <a:latin typeface="Arial" panose="020B0604020202020204" pitchFamily="34" charset="0"/>
              </a:defRPr>
            </a:lvl2pPr>
            <a:lvl3pPr marL="1178788" indent="-235758">
              <a:defRPr>
                <a:solidFill>
                  <a:schemeClr val="tx1"/>
                </a:solidFill>
                <a:latin typeface="Arial" panose="020B0604020202020204" pitchFamily="34" charset="0"/>
              </a:defRPr>
            </a:lvl3pPr>
            <a:lvl4pPr marL="1650304" indent="-235758">
              <a:defRPr>
                <a:solidFill>
                  <a:schemeClr val="tx1"/>
                </a:solidFill>
                <a:latin typeface="Arial" panose="020B0604020202020204" pitchFamily="34" charset="0"/>
              </a:defRPr>
            </a:lvl4pPr>
            <a:lvl5pPr marL="2121819" indent="-235758">
              <a:defRPr>
                <a:solidFill>
                  <a:schemeClr val="tx1"/>
                </a:solidFill>
                <a:latin typeface="Arial" panose="020B0604020202020204" pitchFamily="34" charset="0"/>
              </a:defRPr>
            </a:lvl5pPr>
            <a:lvl6pPr marL="2593335" indent="-235758" eaLnBrk="0" fontAlgn="base" hangingPunct="0">
              <a:spcBef>
                <a:spcPct val="0"/>
              </a:spcBef>
              <a:spcAft>
                <a:spcPct val="0"/>
              </a:spcAft>
              <a:defRPr>
                <a:solidFill>
                  <a:schemeClr val="tx1"/>
                </a:solidFill>
                <a:latin typeface="Arial" panose="020B0604020202020204" pitchFamily="34" charset="0"/>
              </a:defRPr>
            </a:lvl6pPr>
            <a:lvl7pPr marL="3064849" indent="-235758" eaLnBrk="0" fontAlgn="base" hangingPunct="0">
              <a:spcBef>
                <a:spcPct val="0"/>
              </a:spcBef>
              <a:spcAft>
                <a:spcPct val="0"/>
              </a:spcAft>
              <a:defRPr>
                <a:solidFill>
                  <a:schemeClr val="tx1"/>
                </a:solidFill>
                <a:latin typeface="Arial" panose="020B0604020202020204" pitchFamily="34" charset="0"/>
              </a:defRPr>
            </a:lvl7pPr>
            <a:lvl8pPr marL="3536366" indent="-235758" eaLnBrk="0" fontAlgn="base" hangingPunct="0">
              <a:spcBef>
                <a:spcPct val="0"/>
              </a:spcBef>
              <a:spcAft>
                <a:spcPct val="0"/>
              </a:spcAft>
              <a:defRPr>
                <a:solidFill>
                  <a:schemeClr val="tx1"/>
                </a:solidFill>
                <a:latin typeface="Arial" panose="020B0604020202020204" pitchFamily="34" charset="0"/>
              </a:defRPr>
            </a:lvl8pPr>
            <a:lvl9pPr marL="4007881" indent="-235758" eaLnBrk="0" fontAlgn="base" hangingPunct="0">
              <a:spcBef>
                <a:spcPct val="0"/>
              </a:spcBef>
              <a:spcAft>
                <a:spcPct val="0"/>
              </a:spcAft>
              <a:defRPr>
                <a:solidFill>
                  <a:schemeClr val="tx1"/>
                </a:solidFill>
                <a:latin typeface="Arial" panose="020B0604020202020204" pitchFamily="34" charset="0"/>
              </a:defRPr>
            </a:lvl9pPr>
          </a:lstStyle>
          <a:p>
            <a:fld id="{E01FC136-4CED-417F-9335-5E94624C266F}" type="slidenum">
              <a:rPr lang="nl-NL" altLang="nl-NL"/>
              <a:pPr/>
              <a:t>17</a:t>
            </a:fld>
            <a:endParaRPr lang="nl-NL" altLang="nl-NL"/>
          </a:p>
        </p:txBody>
      </p:sp>
    </p:spTree>
    <p:extLst>
      <p:ext uri="{BB962C8B-B14F-4D97-AF65-F5344CB8AC3E}">
        <p14:creationId xmlns:p14="http://schemas.microsoft.com/office/powerpoint/2010/main" val="1293431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b="0" u="none"/>
              <a:t>Take </a:t>
            </a:r>
            <a:r>
              <a:rPr lang="nl-NL" b="0" u="none" err="1"/>
              <a:t>away</a:t>
            </a:r>
            <a:r>
              <a:rPr lang="nl-NL" b="0" u="none"/>
              <a:t>: mer helpt bij alle kerninstrumenten van de Omgevingswet!</a:t>
            </a:r>
          </a:p>
        </p:txBody>
      </p:sp>
      <p:sp>
        <p:nvSpPr>
          <p:cNvPr id="4" name="Tijdelijke aanduiding voor dianummer 3"/>
          <p:cNvSpPr>
            <a:spLocks noGrp="1"/>
          </p:cNvSpPr>
          <p:nvPr>
            <p:ph type="sldNum" sz="quarter" idx="5"/>
          </p:nvPr>
        </p:nvSpPr>
        <p:spPr/>
        <p:txBody>
          <a:bodyPr/>
          <a:lstStyle/>
          <a:p>
            <a:fld id="{5DFC7B9A-A998-4CDA-AE4C-1909E6870A30}" type="slidenum">
              <a:rPr lang="nl-NL" smtClean="0"/>
              <a:t>18</a:t>
            </a:fld>
            <a:endParaRPr lang="nl-NL"/>
          </a:p>
        </p:txBody>
      </p:sp>
    </p:spTree>
    <p:extLst>
      <p:ext uri="{BB962C8B-B14F-4D97-AF65-F5344CB8AC3E}">
        <p14:creationId xmlns:p14="http://schemas.microsoft.com/office/powerpoint/2010/main" val="42023120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Arial"/>
              </a:rPr>
              <a:t>Grootste</a:t>
            </a:r>
            <a:r>
              <a:rPr lang="en-US">
                <a:cs typeface="Arial"/>
              </a:rPr>
              <a:t> </a:t>
            </a:r>
            <a:r>
              <a:rPr lang="en-US" err="1">
                <a:cs typeface="Arial"/>
              </a:rPr>
              <a:t>wijziging</a:t>
            </a:r>
            <a:r>
              <a:rPr lang="en-US">
                <a:cs typeface="Arial"/>
              </a:rPr>
              <a:t> is </a:t>
            </a:r>
            <a:r>
              <a:rPr lang="en-US" err="1">
                <a:cs typeface="Arial"/>
              </a:rPr>
              <a:t>bij</a:t>
            </a:r>
            <a:r>
              <a:rPr lang="en-US">
                <a:cs typeface="Arial"/>
              </a:rPr>
              <a:t> plan-</a:t>
            </a:r>
            <a:r>
              <a:rPr lang="en-US" err="1">
                <a:cs typeface="Arial"/>
              </a:rPr>
              <a:t>m.e.r</a:t>
            </a:r>
            <a:r>
              <a:rPr lang="en-US">
                <a:cs typeface="Arial"/>
              </a:rPr>
              <a:t>.-</a:t>
            </a:r>
            <a:r>
              <a:rPr lang="en-US" err="1">
                <a:cs typeface="Arial"/>
              </a:rPr>
              <a:t>plicht</a:t>
            </a:r>
            <a:r>
              <a:rPr lang="en-US">
                <a:cs typeface="Arial"/>
              </a:rPr>
              <a:t>.</a:t>
            </a:r>
          </a:p>
          <a:p>
            <a:endParaRPr lang="en-US">
              <a:cs typeface="Arial"/>
            </a:endParaRPr>
          </a:p>
          <a:p>
            <a:r>
              <a:rPr lang="nl-NL"/>
              <a:t>De werkingssfeer van plan-</a:t>
            </a:r>
            <a:r>
              <a:rPr lang="nl-NL" err="1"/>
              <a:t>m.e.r</a:t>
            </a:r>
            <a:r>
              <a:rPr lang="nl-NL"/>
              <a:t>. wordt niet meer deels gereguleerd met een lijstenstelsel. Open bepaling die meer aansluit bij Europese SMB-richtlijn.</a:t>
            </a:r>
          </a:p>
          <a:p>
            <a:endParaRPr lang="nl-NL"/>
          </a:p>
          <a:p>
            <a:r>
              <a:rPr lang="nl-NL"/>
              <a:t>Wat wordt er anders? Nu niet meer naar lijst kijken, maar in principe is alles mogelijk plan-</a:t>
            </a:r>
            <a:r>
              <a:rPr lang="nl-NL" err="1"/>
              <a:t>m.e.r</a:t>
            </a:r>
            <a:r>
              <a:rPr lang="nl-NL"/>
              <a:t>-plichtig indien </a:t>
            </a:r>
            <a:r>
              <a:rPr lang="nl-NL" err="1"/>
              <a:t>kaderstellend</a:t>
            </a:r>
            <a:r>
              <a:rPr lang="nl-NL"/>
              <a:t>. In het verleden wel eens lastig, </a:t>
            </a:r>
            <a:r>
              <a:rPr lang="nl-NL" err="1"/>
              <a:t>bijvoorbeed</a:t>
            </a:r>
            <a:r>
              <a:rPr lang="nl-NL"/>
              <a:t> het PAS of </a:t>
            </a:r>
            <a:r>
              <a:rPr lang="nl-NL" err="1"/>
              <a:t>Barro</a:t>
            </a:r>
            <a:r>
              <a:rPr lang="nl-NL"/>
              <a:t>. </a:t>
            </a:r>
          </a:p>
          <a:p>
            <a:endParaRPr lang="nl-NL"/>
          </a:p>
          <a:p>
            <a:r>
              <a:rPr lang="nl-NL"/>
              <a:t>Wel zijn in 16.34, tweede lid een aantal in ieder geval plannen genoemd: programma, voorkeursbeslissing, omgevingsvisie en omgevingsplan.</a:t>
            </a:r>
            <a:endParaRPr lang="en-US"/>
          </a:p>
          <a:p>
            <a:endParaRPr lang="nl-NL"/>
          </a:p>
          <a:p>
            <a:r>
              <a:rPr lang="nl-NL"/>
              <a:t>Advies Commissie </a:t>
            </a:r>
            <a:r>
              <a:rPr lang="nl-NL" err="1"/>
              <a:t>m.e.r</a:t>
            </a:r>
            <a:r>
              <a:rPr lang="nl-NL"/>
              <a:t>.</a:t>
            </a:r>
          </a:p>
          <a:p>
            <a:endParaRPr lang="en-US">
              <a:cs typeface="Arial"/>
            </a:endParaRPr>
          </a:p>
        </p:txBody>
      </p:sp>
      <p:sp>
        <p:nvSpPr>
          <p:cNvPr id="4" name="Slide Number Placeholder 3"/>
          <p:cNvSpPr>
            <a:spLocks noGrp="1"/>
          </p:cNvSpPr>
          <p:nvPr>
            <p:ph type="sldNum" sz="quarter" idx="5"/>
          </p:nvPr>
        </p:nvSpPr>
        <p:spPr/>
        <p:txBody>
          <a:bodyPr/>
          <a:lstStyle/>
          <a:p>
            <a:fld id="{697381A9-0C9E-4D3A-A28B-AC4E168A57BC}" type="slidenum">
              <a:rPr lang="nl-NL" smtClean="0"/>
              <a:pPr/>
              <a:t>19</a:t>
            </a:fld>
            <a:endParaRPr lang="nl-NL"/>
          </a:p>
        </p:txBody>
      </p:sp>
    </p:spTree>
    <p:extLst>
      <p:ext uri="{BB962C8B-B14F-4D97-AF65-F5344CB8AC3E}">
        <p14:creationId xmlns:p14="http://schemas.microsoft.com/office/powerpoint/2010/main" val="1346646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857250"/>
            <a:ext cx="7642226" cy="4298950"/>
          </a:xfrm>
        </p:spPr>
      </p:sp>
      <p:sp>
        <p:nvSpPr>
          <p:cNvPr id="3" name="Notes Placeholder 2"/>
          <p:cNvSpPr>
            <a:spLocks noGrp="1"/>
          </p:cNvSpPr>
          <p:nvPr>
            <p:ph type="body" idx="1"/>
          </p:nvPr>
        </p:nvSpPr>
        <p:spPr/>
        <p:txBody>
          <a:bodyPr/>
          <a:lstStyle/>
          <a:p>
            <a:endParaRPr lang="nl-NL">
              <a:cs typeface="Arial"/>
            </a:endParaRPr>
          </a:p>
        </p:txBody>
      </p:sp>
      <p:sp>
        <p:nvSpPr>
          <p:cNvPr id="10" name="Tijdelijke aanduiding voor voettekst 9">
            <a:extLst>
              <a:ext uri="{FF2B5EF4-FFF2-40B4-BE49-F238E27FC236}">
                <a16:creationId xmlns:a16="http://schemas.microsoft.com/office/drawing/2014/main" id="{AC3E95DB-4CD1-492F-AF7C-A81A74C1CD7F}"/>
              </a:ext>
            </a:extLst>
          </p:cNvPr>
          <p:cNvSpPr>
            <a:spLocks noGrp="1"/>
          </p:cNvSpPr>
          <p:nvPr>
            <p:ph type="ftr" sz="quarter" idx="4"/>
          </p:nvPr>
        </p:nvSpPr>
        <p:spPr/>
        <p:txBody>
          <a:bodyPr/>
          <a:lstStyle/>
          <a:p>
            <a:r>
              <a:rPr lang="nl-NL"/>
              <a:t>28 september 2021</a:t>
            </a:r>
          </a:p>
        </p:txBody>
      </p:sp>
    </p:spTree>
    <p:extLst>
      <p:ext uri="{BB962C8B-B14F-4D97-AF65-F5344CB8AC3E}">
        <p14:creationId xmlns:p14="http://schemas.microsoft.com/office/powerpoint/2010/main" val="2475001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Een aantal wijzigingen, er zijn er meer</a:t>
            </a:r>
          </a:p>
          <a:p>
            <a:endParaRPr lang="nl-NL"/>
          </a:p>
          <a:p>
            <a:r>
              <a:rPr lang="nl-NL"/>
              <a:t>Plan-m.e.r. beoordeling: Voor kleine gebieden op lokaal niveau of kleine wijzigingen, alleen plan-m.e.r. als aanzienlijke milieugevolgen te verwachten zijn</a:t>
            </a:r>
          </a:p>
        </p:txBody>
      </p:sp>
      <p:sp>
        <p:nvSpPr>
          <p:cNvPr id="10" name="Tijdelijke aanduiding voor voettekst 9">
            <a:extLst>
              <a:ext uri="{FF2B5EF4-FFF2-40B4-BE49-F238E27FC236}">
                <a16:creationId xmlns:a16="http://schemas.microsoft.com/office/drawing/2014/main" id="{C3BD069A-F08C-4524-975C-93335862D65D}"/>
              </a:ext>
            </a:extLst>
          </p:cNvPr>
          <p:cNvSpPr>
            <a:spLocks noGrp="1"/>
          </p:cNvSpPr>
          <p:nvPr>
            <p:ph type="ftr" sz="quarter" idx="4"/>
          </p:nvPr>
        </p:nvSpPr>
        <p:spPr/>
        <p:txBody>
          <a:bodyPr/>
          <a:lstStyle/>
          <a:p>
            <a:r>
              <a:rPr lang="nl-NL"/>
              <a:t>28 september 2021</a:t>
            </a:r>
          </a:p>
        </p:txBody>
      </p:sp>
    </p:spTree>
    <p:extLst>
      <p:ext uri="{BB962C8B-B14F-4D97-AF65-F5344CB8AC3E}">
        <p14:creationId xmlns:p14="http://schemas.microsoft.com/office/powerpoint/2010/main" val="34764063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21</a:t>
            </a:fld>
            <a:endParaRPr lang="nl-NL"/>
          </a:p>
        </p:txBody>
      </p:sp>
    </p:spTree>
    <p:extLst>
      <p:ext uri="{BB962C8B-B14F-4D97-AF65-F5344CB8AC3E}">
        <p14:creationId xmlns:p14="http://schemas.microsoft.com/office/powerpoint/2010/main" val="2715034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22</a:t>
            </a:fld>
            <a:endParaRPr lang="nl-NL"/>
          </a:p>
        </p:txBody>
      </p:sp>
    </p:spTree>
    <p:extLst>
      <p:ext uri="{BB962C8B-B14F-4D97-AF65-F5344CB8AC3E}">
        <p14:creationId xmlns:p14="http://schemas.microsoft.com/office/powerpoint/2010/main" val="2532876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Hoe ziet zo’n planproces, gecombineerd met m.e.r.-procedure, er dan precies uit. </a:t>
            </a:r>
          </a:p>
          <a:p>
            <a:endParaRPr lang="nl-NL"/>
          </a:p>
          <a:p>
            <a:r>
              <a:rPr lang="nl-NL"/>
              <a:t>Het start uiteraard met een plan van een overheid of particuliere initiatiefnemer. </a:t>
            </a:r>
          </a:p>
        </p:txBody>
      </p:sp>
      <p:sp>
        <p:nvSpPr>
          <p:cNvPr id="10" name="Tijdelijke aanduiding voor voettekst 9">
            <a:extLst>
              <a:ext uri="{FF2B5EF4-FFF2-40B4-BE49-F238E27FC236}">
                <a16:creationId xmlns:a16="http://schemas.microsoft.com/office/drawing/2014/main" id="{CE37F32D-E34C-4510-8EAE-C2C4CEB1919C}"/>
              </a:ext>
            </a:extLst>
          </p:cNvPr>
          <p:cNvSpPr>
            <a:spLocks noGrp="1"/>
          </p:cNvSpPr>
          <p:nvPr>
            <p:ph type="ftr" sz="quarter" idx="4"/>
          </p:nvPr>
        </p:nvSpPr>
        <p:spPr/>
        <p:txBody>
          <a:bodyPr/>
          <a:lstStyle/>
          <a:p>
            <a:r>
              <a:rPr lang="nl-NL"/>
              <a:t>28 september 2021</a:t>
            </a:r>
          </a:p>
        </p:txBody>
      </p:sp>
    </p:spTree>
    <p:extLst>
      <p:ext uri="{BB962C8B-B14F-4D97-AF65-F5344CB8AC3E}">
        <p14:creationId xmlns:p14="http://schemas.microsoft.com/office/powerpoint/2010/main" val="26656107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r>
              <a:rPr lang="nl-NL"/>
              <a:t>Het bevoegd gezag beoordeelt vervolgens of een m.e.r. gemaakt moet worden conform de wet Milieubeheer of dat de m.e.r.-procedure vrijwillig doorlopen wordt. </a:t>
            </a:r>
          </a:p>
        </p:txBody>
      </p:sp>
      <p:sp>
        <p:nvSpPr>
          <p:cNvPr id="10" name="Tijdelijke aanduiding voor voettekst 9">
            <a:extLst>
              <a:ext uri="{FF2B5EF4-FFF2-40B4-BE49-F238E27FC236}">
                <a16:creationId xmlns:a16="http://schemas.microsoft.com/office/drawing/2014/main" id="{06DA0C8E-2E4D-4D6E-BB1D-24EAAAA3C355}"/>
              </a:ext>
            </a:extLst>
          </p:cNvPr>
          <p:cNvSpPr>
            <a:spLocks noGrp="1"/>
          </p:cNvSpPr>
          <p:nvPr>
            <p:ph type="ftr" sz="quarter" idx="4"/>
          </p:nvPr>
        </p:nvSpPr>
        <p:spPr/>
        <p:txBody>
          <a:bodyPr/>
          <a:lstStyle/>
          <a:p>
            <a:r>
              <a:rPr lang="nl-NL"/>
              <a:t>28 september 2021</a:t>
            </a:r>
          </a:p>
        </p:txBody>
      </p:sp>
    </p:spTree>
    <p:extLst>
      <p:ext uri="{BB962C8B-B14F-4D97-AF65-F5344CB8AC3E}">
        <p14:creationId xmlns:p14="http://schemas.microsoft.com/office/powerpoint/2010/main" val="18289355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Opstellen van een NRD is verplicht (plan-m.e.r. en uitgebreide procedure project- m.e.r.)</a:t>
            </a:r>
          </a:p>
          <a:p>
            <a:r>
              <a:rPr lang="nl-NL"/>
              <a:t>Soms op verzoek van IN af ambtshalve (beperkte procedure project-m.e.r.)</a:t>
            </a:r>
          </a:p>
          <a:p>
            <a:endParaRPr lang="nl-NL"/>
          </a:p>
          <a:p>
            <a:r>
              <a:rPr lang="nl-NL"/>
              <a:t>Omgevingswet: opstellen NRD verplicht bij plan-m.e.r., op verzoek IN bij </a:t>
            </a:r>
            <a:r>
              <a:rPr lang="nl-NL" err="1"/>
              <a:t>proejcet</a:t>
            </a:r>
            <a:r>
              <a:rPr lang="nl-NL"/>
              <a:t>-m.e.r. </a:t>
            </a:r>
          </a:p>
        </p:txBody>
      </p:sp>
      <p:sp>
        <p:nvSpPr>
          <p:cNvPr id="10" name="Tijdelijke aanduiding voor voettekst 9">
            <a:extLst>
              <a:ext uri="{FF2B5EF4-FFF2-40B4-BE49-F238E27FC236}">
                <a16:creationId xmlns:a16="http://schemas.microsoft.com/office/drawing/2014/main" id="{FC5CC1C9-0A44-44CD-96DF-C88476329421}"/>
              </a:ext>
            </a:extLst>
          </p:cNvPr>
          <p:cNvSpPr>
            <a:spLocks noGrp="1"/>
          </p:cNvSpPr>
          <p:nvPr>
            <p:ph type="ftr" sz="quarter" idx="4"/>
          </p:nvPr>
        </p:nvSpPr>
        <p:spPr/>
        <p:txBody>
          <a:bodyPr/>
          <a:lstStyle/>
          <a:p>
            <a:r>
              <a:rPr lang="nl-NL"/>
              <a:t>28 september 2021</a:t>
            </a:r>
          </a:p>
        </p:txBody>
      </p:sp>
    </p:spTree>
    <p:extLst>
      <p:ext uri="{BB962C8B-B14F-4D97-AF65-F5344CB8AC3E}">
        <p14:creationId xmlns:p14="http://schemas.microsoft.com/office/powerpoint/2010/main" val="2783545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10" name="Tijdelijke aanduiding voor voettekst 9">
            <a:extLst>
              <a:ext uri="{FF2B5EF4-FFF2-40B4-BE49-F238E27FC236}">
                <a16:creationId xmlns:a16="http://schemas.microsoft.com/office/drawing/2014/main" id="{0CAA61BF-20AE-4E96-ACD9-A050F0FC8B24}"/>
              </a:ext>
            </a:extLst>
          </p:cNvPr>
          <p:cNvSpPr>
            <a:spLocks noGrp="1"/>
          </p:cNvSpPr>
          <p:nvPr>
            <p:ph type="ftr" sz="quarter" idx="4"/>
          </p:nvPr>
        </p:nvSpPr>
        <p:spPr/>
        <p:txBody>
          <a:bodyPr/>
          <a:lstStyle/>
          <a:p>
            <a:r>
              <a:rPr lang="nl-NL"/>
              <a:t>28 september 2021</a:t>
            </a:r>
          </a:p>
        </p:txBody>
      </p:sp>
    </p:spTree>
    <p:extLst>
      <p:ext uri="{BB962C8B-B14F-4D97-AF65-F5344CB8AC3E}">
        <p14:creationId xmlns:p14="http://schemas.microsoft.com/office/powerpoint/2010/main" val="15494792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Bij het besluit geeft het bevoegd gezag aan hoe gebruik is gemaakt van de informatie uit het MER</a:t>
            </a:r>
          </a:p>
        </p:txBody>
      </p:sp>
      <p:sp>
        <p:nvSpPr>
          <p:cNvPr id="10" name="Tijdelijke aanduiding voor voettekst 9">
            <a:extLst>
              <a:ext uri="{FF2B5EF4-FFF2-40B4-BE49-F238E27FC236}">
                <a16:creationId xmlns:a16="http://schemas.microsoft.com/office/drawing/2014/main" id="{298A9B2E-CA88-447C-A19E-1C673F850DE0}"/>
              </a:ext>
            </a:extLst>
          </p:cNvPr>
          <p:cNvSpPr>
            <a:spLocks noGrp="1"/>
          </p:cNvSpPr>
          <p:nvPr>
            <p:ph type="ftr" sz="quarter" idx="4"/>
          </p:nvPr>
        </p:nvSpPr>
        <p:spPr/>
        <p:txBody>
          <a:bodyPr/>
          <a:lstStyle/>
          <a:p>
            <a:r>
              <a:rPr lang="nl-NL"/>
              <a:t>28 september 2021</a:t>
            </a:r>
          </a:p>
        </p:txBody>
      </p:sp>
    </p:spTree>
    <p:extLst>
      <p:ext uri="{BB962C8B-B14F-4D97-AF65-F5344CB8AC3E}">
        <p14:creationId xmlns:p14="http://schemas.microsoft.com/office/powerpoint/2010/main" val="40659169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28</a:t>
            </a:fld>
            <a:endParaRPr lang="nl-NL"/>
          </a:p>
        </p:txBody>
      </p:sp>
    </p:spTree>
    <p:extLst>
      <p:ext uri="{BB962C8B-B14F-4D97-AF65-F5344CB8AC3E}">
        <p14:creationId xmlns:p14="http://schemas.microsoft.com/office/powerpoint/2010/main" val="2696696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nl-NL" b="1" i="1">
                <a:solidFill>
                  <a:srgbClr val="000000"/>
                </a:solidFill>
                <a:effectLst/>
                <a:latin typeface="RijksoverheidSans"/>
              </a:rPr>
              <a:t>Nederland staat voor grote opgaven op het gebied van de leefomgeving. Er moet een groot aantal nieuwe woningen worden bijgebouwd, om de opwarming van de aarde te beperken moeten er locaties worden gevonden voor windmolens en zonnepanelen, en door klimaatverandering, de landbouw, woningbouw en bedrijvigheid staat de draagkracht van de bodem, het water en de biodiversiteit onder grote druk. Al deze opgaven komen samen op het beperkte grondgebied van Nederland.</a:t>
            </a:r>
          </a:p>
          <a:p>
            <a:pPr algn="l"/>
            <a:r>
              <a:rPr lang="nl-NL" b="0" i="1">
                <a:solidFill>
                  <a:srgbClr val="000000"/>
                </a:solidFill>
                <a:effectLst/>
                <a:latin typeface="RijksoverheidSans"/>
              </a:rPr>
              <a:t>In het rapport Grote opgaven in een beperkte ruimte schetsen PBL-onderzoekers deze opgaven en geven ze verschillende beleidsopties voor de aanpak ervan.</a:t>
            </a:r>
          </a:p>
          <a:p>
            <a:endParaRPr lang="en-US"/>
          </a:p>
          <a:p>
            <a:r>
              <a:rPr lang="en-US" err="1"/>
              <a:t>Beginnen</a:t>
            </a:r>
            <a:r>
              <a:rPr lang="en-US"/>
              <a:t> met twee open </a:t>
            </a:r>
            <a:r>
              <a:rPr lang="en-US" err="1"/>
              <a:t>deuren</a:t>
            </a:r>
            <a:r>
              <a:rPr lang="en-US"/>
              <a:t>: </a:t>
            </a:r>
          </a:p>
          <a:p>
            <a:r>
              <a:rPr lang="en-US"/>
              <a:t>Een </a:t>
            </a:r>
            <a:r>
              <a:rPr lang="en-US" err="1"/>
              <a:t>goed</a:t>
            </a:r>
            <a:r>
              <a:rPr lang="en-US"/>
              <a:t> </a:t>
            </a:r>
            <a:r>
              <a:rPr lang="en-US" err="1"/>
              <a:t>besluit</a:t>
            </a:r>
            <a:r>
              <a:rPr lang="en-US"/>
              <a:t> </a:t>
            </a:r>
            <a:r>
              <a:rPr lang="en-US" err="1"/>
              <a:t>vraagt</a:t>
            </a:r>
            <a:r>
              <a:rPr lang="en-US"/>
              <a:t> </a:t>
            </a:r>
            <a:r>
              <a:rPr lang="en-US" err="1"/>
              <a:t>een</a:t>
            </a:r>
            <a:r>
              <a:rPr lang="en-US"/>
              <a:t> </a:t>
            </a:r>
            <a:r>
              <a:rPr lang="en-US" err="1"/>
              <a:t>goede</a:t>
            </a:r>
            <a:r>
              <a:rPr lang="en-US"/>
              <a:t> </a:t>
            </a:r>
            <a:r>
              <a:rPr lang="en-US" err="1"/>
              <a:t>voorbereiding</a:t>
            </a:r>
            <a:r>
              <a:rPr lang="en-US"/>
              <a:t> </a:t>
            </a:r>
            <a:r>
              <a:rPr lang="en-US" err="1"/>
              <a:t>en</a:t>
            </a:r>
            <a:r>
              <a:rPr lang="en-US"/>
              <a:t> </a:t>
            </a:r>
            <a:r>
              <a:rPr lang="en-US" err="1"/>
              <a:t>voldoende</a:t>
            </a:r>
            <a:r>
              <a:rPr lang="en-US"/>
              <a:t> </a:t>
            </a:r>
            <a:r>
              <a:rPr lang="en-US" err="1"/>
              <a:t>informatie</a:t>
            </a:r>
            <a:r>
              <a:rPr lang="en-US"/>
              <a:t>. </a:t>
            </a:r>
            <a:endParaRPr lang="en-US">
              <a:cs typeface="Arial"/>
            </a:endParaRPr>
          </a:p>
          <a:p>
            <a:pPr marL="171450" indent="-171450" defTabSz="685800">
              <a:buFont typeface="Arial" panose="020B0604020202020204" pitchFamily="34" charset="0"/>
              <a:buChar char="•"/>
              <a:defRPr/>
            </a:pPr>
            <a:r>
              <a:rPr lang="en-US"/>
              <a:t>De </a:t>
            </a:r>
            <a:r>
              <a:rPr lang="en-US" err="1"/>
              <a:t>leefomgeving</a:t>
            </a:r>
            <a:r>
              <a:rPr lang="en-US"/>
              <a:t> </a:t>
            </a:r>
            <a:r>
              <a:rPr lang="en-US" err="1"/>
              <a:t>belangrijk</a:t>
            </a:r>
            <a:r>
              <a:rPr lang="en-US"/>
              <a:t> </a:t>
            </a:r>
            <a:r>
              <a:rPr lang="en-US" err="1"/>
              <a:t>voor</a:t>
            </a:r>
            <a:r>
              <a:rPr lang="en-US"/>
              <a:t> </a:t>
            </a:r>
            <a:r>
              <a:rPr lang="en-US" err="1"/>
              <a:t>iedereen</a:t>
            </a:r>
            <a:r>
              <a:rPr lang="en-US"/>
              <a:t> </a:t>
            </a:r>
            <a:r>
              <a:rPr lang="en-US" err="1"/>
              <a:t>en</a:t>
            </a:r>
            <a:r>
              <a:rPr lang="en-US"/>
              <a:t> (</a:t>
            </a:r>
            <a:r>
              <a:rPr lang="en-US" err="1"/>
              <a:t>vrijwel</a:t>
            </a:r>
            <a:r>
              <a:rPr lang="en-US"/>
              <a:t>) </a:t>
            </a:r>
            <a:r>
              <a:rPr lang="en-US" err="1"/>
              <a:t>iedereen</a:t>
            </a:r>
            <a:r>
              <a:rPr lang="en-US"/>
              <a:t> </a:t>
            </a:r>
            <a:r>
              <a:rPr lang="en-US" err="1"/>
              <a:t>vindt</a:t>
            </a:r>
            <a:r>
              <a:rPr lang="en-US"/>
              <a:t> het </a:t>
            </a:r>
            <a:r>
              <a:rPr lang="en-US" err="1"/>
              <a:t>belangrijk</a:t>
            </a:r>
            <a:r>
              <a:rPr lang="en-US"/>
              <a:t>. </a:t>
            </a:r>
            <a:r>
              <a:rPr lang="en-US" err="1"/>
              <a:t>Leefomgeving</a:t>
            </a:r>
            <a:r>
              <a:rPr lang="en-US"/>
              <a:t> is </a:t>
            </a:r>
            <a:r>
              <a:rPr lang="en-US" err="1"/>
              <a:t>ook</a:t>
            </a:r>
            <a:r>
              <a:rPr lang="en-US"/>
              <a:t> </a:t>
            </a:r>
            <a:r>
              <a:rPr lang="en-US" err="1"/>
              <a:t>meer</a:t>
            </a:r>
            <a:r>
              <a:rPr lang="en-US"/>
              <a:t> dan het </a:t>
            </a:r>
            <a:r>
              <a:rPr lang="en-US" err="1"/>
              <a:t>grijze</a:t>
            </a:r>
            <a:r>
              <a:rPr lang="en-US"/>
              <a:t> milieu: maar </a:t>
            </a:r>
            <a:r>
              <a:rPr lang="en-US" err="1"/>
              <a:t>ook</a:t>
            </a:r>
            <a:r>
              <a:rPr lang="en-US"/>
              <a:t> </a:t>
            </a:r>
            <a:r>
              <a:rPr lang="en-US" err="1"/>
              <a:t>landschap</a:t>
            </a:r>
            <a:r>
              <a:rPr lang="en-US"/>
              <a:t>, </a:t>
            </a:r>
            <a:r>
              <a:rPr lang="en-US" err="1"/>
              <a:t>natuur</a:t>
            </a:r>
            <a:r>
              <a:rPr lang="en-US"/>
              <a:t>, </a:t>
            </a:r>
            <a:r>
              <a:rPr lang="en-US" err="1"/>
              <a:t>gezondheid</a:t>
            </a:r>
            <a:r>
              <a:rPr lang="en-US"/>
              <a:t>, </a:t>
            </a:r>
            <a:r>
              <a:rPr lang="en-US" err="1"/>
              <a:t>klimaat</a:t>
            </a:r>
            <a:r>
              <a:rPr lang="en-US"/>
              <a:t> </a:t>
            </a:r>
            <a:r>
              <a:rPr lang="en-US" err="1"/>
              <a:t>en</a:t>
            </a:r>
            <a:r>
              <a:rPr lang="en-US"/>
              <a:t> </a:t>
            </a:r>
            <a:r>
              <a:rPr lang="en-US" err="1"/>
              <a:t>sociale</a:t>
            </a:r>
            <a:r>
              <a:rPr lang="en-US"/>
              <a:t> </a:t>
            </a:r>
            <a:r>
              <a:rPr lang="en-US" err="1"/>
              <a:t>effecten</a:t>
            </a:r>
            <a:r>
              <a:rPr lang="en-US"/>
              <a:t>. </a:t>
            </a:r>
            <a:endParaRPr lang="en-US">
              <a:cs typeface="Arial"/>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p>
          <a:p>
            <a:pPr defTabSz="685800">
              <a:defRPr/>
            </a:pPr>
            <a:r>
              <a:rPr lang="en-US"/>
              <a:t>In Nederland </a:t>
            </a:r>
            <a:r>
              <a:rPr lang="en-US" err="1"/>
              <a:t>veel</a:t>
            </a:r>
            <a:r>
              <a:rPr lang="en-US"/>
              <a:t> </a:t>
            </a:r>
            <a:r>
              <a:rPr lang="en-US" err="1"/>
              <a:t>plannen</a:t>
            </a:r>
            <a:r>
              <a:rPr lang="en-US"/>
              <a:t> </a:t>
            </a:r>
            <a:r>
              <a:rPr lang="en-US" err="1"/>
              <a:t>en</a:t>
            </a:r>
            <a:r>
              <a:rPr lang="en-US"/>
              <a:t> </a:t>
            </a:r>
            <a:r>
              <a:rPr lang="en-US" err="1"/>
              <a:t>projecten</a:t>
            </a:r>
            <a:r>
              <a:rPr lang="en-US"/>
              <a:t>: maar hoe </a:t>
            </a:r>
            <a:r>
              <a:rPr lang="en-US" err="1"/>
              <a:t>borg</a:t>
            </a:r>
            <a:r>
              <a:rPr lang="en-US"/>
              <a:t> je dan die </a:t>
            </a:r>
            <a:r>
              <a:rPr lang="en-US" err="1"/>
              <a:t>kwaliteit</a:t>
            </a:r>
            <a:r>
              <a:rPr lang="en-US"/>
              <a:t> van de </a:t>
            </a:r>
            <a:r>
              <a:rPr lang="en-US" err="1"/>
              <a:t>leefomgeving</a:t>
            </a:r>
            <a:r>
              <a:rPr lang="en-US"/>
              <a:t>? Hoe </a:t>
            </a:r>
            <a:r>
              <a:rPr lang="en-US" err="1"/>
              <a:t>zorg</a:t>
            </a:r>
            <a:r>
              <a:rPr lang="en-US"/>
              <a:t> je </a:t>
            </a:r>
            <a:r>
              <a:rPr lang="en-US" err="1"/>
              <a:t>dat</a:t>
            </a:r>
            <a:r>
              <a:rPr lang="en-US"/>
              <a:t> je via </a:t>
            </a:r>
            <a:r>
              <a:rPr lang="en-US" err="1"/>
              <a:t>slimme</a:t>
            </a:r>
            <a:r>
              <a:rPr lang="en-US"/>
              <a:t> </a:t>
            </a:r>
            <a:r>
              <a:rPr lang="en-US" err="1"/>
              <a:t>combinaties</a:t>
            </a:r>
            <a:r>
              <a:rPr lang="en-US"/>
              <a:t> van </a:t>
            </a:r>
            <a:r>
              <a:rPr lang="en-US" err="1"/>
              <a:t>oplossingen</a:t>
            </a:r>
            <a:r>
              <a:rPr lang="en-US"/>
              <a:t> de </a:t>
            </a:r>
            <a:r>
              <a:rPr lang="en-US" err="1"/>
              <a:t>opgaven</a:t>
            </a:r>
            <a:r>
              <a:rPr lang="en-US"/>
              <a:t> </a:t>
            </a:r>
            <a:r>
              <a:rPr lang="en-US" err="1"/>
              <a:t>kan</a:t>
            </a:r>
            <a:r>
              <a:rPr lang="en-US"/>
              <a:t> </a:t>
            </a:r>
            <a:r>
              <a:rPr lang="en-US" err="1"/>
              <a:t>realiseren</a:t>
            </a:r>
            <a:r>
              <a:rPr lang="en-US"/>
              <a:t>, of </a:t>
            </a:r>
            <a:r>
              <a:rPr lang="en-US" err="1"/>
              <a:t>als</a:t>
            </a:r>
            <a:r>
              <a:rPr lang="en-US"/>
              <a:t> </a:t>
            </a:r>
            <a:r>
              <a:rPr lang="en-US" err="1"/>
              <a:t>dat</a:t>
            </a:r>
            <a:r>
              <a:rPr lang="en-US"/>
              <a:t> </a:t>
            </a:r>
            <a:r>
              <a:rPr lang="en-US" err="1"/>
              <a:t>niet</a:t>
            </a:r>
            <a:r>
              <a:rPr lang="en-US"/>
              <a:t> </a:t>
            </a:r>
            <a:r>
              <a:rPr lang="en-US" err="1"/>
              <a:t>mogelijk</a:t>
            </a:r>
            <a:r>
              <a:rPr lang="en-US"/>
              <a:t> is, hoe </a:t>
            </a:r>
            <a:r>
              <a:rPr lang="en-US" err="1"/>
              <a:t>zorg</a:t>
            </a:r>
            <a:r>
              <a:rPr lang="en-US"/>
              <a:t> je </a:t>
            </a:r>
            <a:r>
              <a:rPr lang="en-US" err="1"/>
              <a:t>dat</a:t>
            </a:r>
            <a:r>
              <a:rPr lang="en-US"/>
              <a:t> er </a:t>
            </a:r>
            <a:r>
              <a:rPr lang="en-US" err="1"/>
              <a:t>goed</a:t>
            </a:r>
            <a:r>
              <a:rPr lang="en-US"/>
              <a:t> </a:t>
            </a:r>
            <a:r>
              <a:rPr lang="en-US" err="1"/>
              <a:t>onderbouwde</a:t>
            </a:r>
            <a:r>
              <a:rPr lang="en-US"/>
              <a:t> </a:t>
            </a:r>
            <a:r>
              <a:rPr lang="en-US" err="1"/>
              <a:t>keuzes</a:t>
            </a:r>
            <a:r>
              <a:rPr lang="en-US"/>
              <a:t> </a:t>
            </a:r>
            <a:r>
              <a:rPr lang="en-US" err="1"/>
              <a:t>gemaakt</a:t>
            </a:r>
            <a:r>
              <a:rPr lang="en-US"/>
              <a:t> </a:t>
            </a:r>
            <a:r>
              <a:rPr lang="en-US" err="1"/>
              <a:t>worden</a:t>
            </a:r>
            <a:r>
              <a:rPr lang="en-US"/>
              <a:t>?  </a:t>
            </a:r>
            <a:endParaRPr lang="en-US">
              <a:cs typeface="Arial"/>
            </a:endParaRPr>
          </a:p>
          <a:p>
            <a:endParaRPr lang="en-US"/>
          </a:p>
          <a:p>
            <a:r>
              <a:rPr lang="en-US"/>
              <a:t> </a:t>
            </a:r>
            <a:r>
              <a:rPr lang="en-US" err="1"/>
              <a:t>Ook</a:t>
            </a:r>
            <a:r>
              <a:rPr lang="en-US"/>
              <a:t> </a:t>
            </a:r>
            <a:r>
              <a:rPr lang="en-US" err="1"/>
              <a:t>daar</a:t>
            </a:r>
            <a:r>
              <a:rPr lang="en-US"/>
              <a:t> </a:t>
            </a:r>
            <a:r>
              <a:rPr lang="en-US" err="1"/>
              <a:t>komt</a:t>
            </a:r>
            <a:r>
              <a:rPr lang="en-US"/>
              <a:t> </a:t>
            </a:r>
            <a:r>
              <a:rPr lang="en-US" err="1"/>
              <a:t>m.e.r</a:t>
            </a:r>
            <a:r>
              <a:rPr lang="en-US"/>
              <a:t>. om de </a:t>
            </a:r>
            <a:r>
              <a:rPr lang="en-US" err="1"/>
              <a:t>hoek</a:t>
            </a:r>
            <a:r>
              <a:rPr lang="en-US"/>
              <a:t> </a:t>
            </a:r>
            <a:r>
              <a:rPr lang="en-US" err="1"/>
              <a:t>kijken</a:t>
            </a:r>
            <a:r>
              <a:rPr lang="en-US"/>
              <a:t>.  </a:t>
            </a:r>
            <a:endParaRPr lang="en-US">
              <a:cs typeface="Arial"/>
            </a:endParaRPr>
          </a:p>
        </p:txBody>
      </p:sp>
      <p:sp>
        <p:nvSpPr>
          <p:cNvPr id="4" name="Slide Number Placeholder 3"/>
          <p:cNvSpPr>
            <a:spLocks noGrp="1"/>
          </p:cNvSpPr>
          <p:nvPr>
            <p:ph type="sldNum" sz="quarter" idx="5"/>
          </p:nvPr>
        </p:nvSpPr>
        <p:spPr/>
        <p:txBody>
          <a:bodyPr/>
          <a:lstStyle/>
          <a:p>
            <a:fld id="{697381A9-0C9E-4D3A-A28B-AC4E168A57BC}" type="slidenum">
              <a:rPr lang="nl-NL" smtClean="0"/>
              <a:pPr/>
              <a:t>3</a:t>
            </a:fld>
            <a:endParaRPr lang="nl-NL"/>
          </a:p>
        </p:txBody>
      </p:sp>
    </p:spTree>
    <p:extLst>
      <p:ext uri="{BB962C8B-B14F-4D97-AF65-F5344CB8AC3E}">
        <p14:creationId xmlns:p14="http://schemas.microsoft.com/office/powerpoint/2010/main" val="4237455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Gelukkig is een instrument dat kan helpen bij het maken van dergelijke keuzes en bij de zoektocht naar slimme oplossingen. En u raad het al: dat is het m.e.r.-instrument. </a:t>
            </a:r>
          </a:p>
          <a:p>
            <a:endParaRPr lang="nl-NL"/>
          </a:p>
          <a:p>
            <a:r>
              <a:rPr lang="nl-NL"/>
              <a:t>M.e.r. helpt vooral als het instrument wordt ingezet vanaf de start van het planproces/ontwikkel en dus niet, zoals we soms nog wel eens zien bij de Commissie, als verantwoording van al eerdere gemaakte keuzes. Dit zorgt voor betere planvorming.</a:t>
            </a:r>
          </a:p>
          <a:p>
            <a:endParaRPr lang="nl-NL"/>
          </a:p>
          <a:p>
            <a:pPr marL="0" marR="0" lvl="0" indent="0" algn="l" defTabSz="914400" rtl="0" eaLnBrk="1" fontAlgn="auto" latinLnBrk="0" hangingPunct="1">
              <a:lnSpc>
                <a:spcPct val="100000"/>
              </a:lnSpc>
              <a:spcBef>
                <a:spcPts val="0"/>
              </a:spcBef>
              <a:spcAft>
                <a:spcPts val="0"/>
              </a:spcAft>
              <a:buClrTx/>
              <a:buSzTx/>
              <a:buFontTx/>
              <a:buNone/>
              <a:tabLst/>
              <a:defRPr/>
            </a:pPr>
            <a:r>
              <a:rPr lang="nl-NL"/>
              <a:t>M.e.r. zorgt ondersteunt dan ook de participatie van belanghebbenden. Door in een MER de suggesties van belanghebbenden mee te nemen en te beoordelen kan het draagvlak voor een plan of project vergroot worden.  </a:t>
            </a:r>
          </a:p>
          <a:p>
            <a:endParaRPr lang="nl-NL"/>
          </a:p>
          <a:p>
            <a:endParaRPr lang="nl-NL"/>
          </a:p>
          <a:p>
            <a:r>
              <a:rPr lang="nl-NL"/>
              <a:t>Het hoofddoel van m.e.r. is het in beeld brengen van alle omgevingseffecten zodat …..</a:t>
            </a:r>
          </a:p>
          <a:p>
            <a:endParaRPr lang="nl-NL"/>
          </a:p>
          <a:p>
            <a:endParaRPr lang="nl-NL"/>
          </a:p>
        </p:txBody>
      </p:sp>
      <p:sp>
        <p:nvSpPr>
          <p:cNvPr id="10" name="Tijdelijke aanduiding voor voettekst 9">
            <a:extLst>
              <a:ext uri="{FF2B5EF4-FFF2-40B4-BE49-F238E27FC236}">
                <a16:creationId xmlns:a16="http://schemas.microsoft.com/office/drawing/2014/main" id="{BF7C7A7A-79D2-4176-955E-F7B60AAD8BFD}"/>
              </a:ext>
            </a:extLst>
          </p:cNvPr>
          <p:cNvSpPr>
            <a:spLocks noGrp="1"/>
          </p:cNvSpPr>
          <p:nvPr>
            <p:ph type="ftr" sz="quarter" idx="4"/>
          </p:nvPr>
        </p:nvSpPr>
        <p:spPr/>
        <p:txBody>
          <a:bodyPr/>
          <a:lstStyle/>
          <a:p>
            <a:r>
              <a:rPr lang="nl-NL"/>
              <a:t>28 september 2021</a:t>
            </a:r>
          </a:p>
        </p:txBody>
      </p:sp>
    </p:spTree>
    <p:extLst>
      <p:ext uri="{BB962C8B-B14F-4D97-AF65-F5344CB8AC3E}">
        <p14:creationId xmlns:p14="http://schemas.microsoft.com/office/powerpoint/2010/main" val="18779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En welke omgevingseffecten krijgen dan een plek in een milieueffectrapport?</a:t>
            </a:r>
          </a:p>
          <a:p>
            <a:endParaRPr lang="nl-NL"/>
          </a:p>
          <a:p>
            <a:r>
              <a:rPr lang="nl-NL"/>
              <a:t>Het gaat in ieder geval van oudsher om de effecten van </a:t>
            </a:r>
          </a:p>
          <a:p>
            <a:endParaRPr lang="nl-NL"/>
          </a:p>
          <a:p>
            <a:r>
              <a:rPr lang="nl-NL"/>
              <a:t>Geluid, lucht, bodem, water, externe veiligheid</a:t>
            </a:r>
          </a:p>
          <a:p>
            <a:r>
              <a:rPr lang="nl-NL"/>
              <a:t>+</a:t>
            </a:r>
          </a:p>
          <a:p>
            <a:r>
              <a:rPr lang="nl-NL"/>
              <a:t>Natuur, bereikbaarheid, erfgoed, landschap</a:t>
            </a:r>
            <a:r>
              <a:rPr lang="nl-NL" i="0">
                <a:highlight>
                  <a:srgbClr val="FFFF00"/>
                </a:highlight>
              </a:rPr>
              <a:t> </a:t>
            </a:r>
          </a:p>
          <a:p>
            <a:r>
              <a:rPr lang="nl-NL"/>
              <a:t>+</a:t>
            </a:r>
          </a:p>
          <a:p>
            <a:r>
              <a:rPr lang="nl-NL"/>
              <a:t>Klimaatadaptatie, klimaatmitigatie, circulariteit, energie, gezondheid </a:t>
            </a:r>
          </a:p>
          <a:p>
            <a:r>
              <a:rPr lang="nl-NL"/>
              <a:t>*</a:t>
            </a:r>
          </a:p>
          <a:p>
            <a:r>
              <a:rPr lang="nl-NL"/>
              <a:t>Sociale effecten (steeds vaker)</a:t>
            </a:r>
          </a:p>
          <a:p>
            <a:endParaRPr lang="nl-NL"/>
          </a:p>
          <a:p>
            <a:r>
              <a:rPr lang="nl-NL"/>
              <a:t>Tegenwoordig wordt steeds vaker gesproken over een omgevingseffectrapportage i.p.v. een milieueffectrapportage </a:t>
            </a:r>
          </a:p>
          <a:p>
            <a:endParaRPr lang="nl-NL"/>
          </a:p>
        </p:txBody>
      </p:sp>
      <p:sp>
        <p:nvSpPr>
          <p:cNvPr id="10" name="Tijdelijke aanduiding voor voettekst 9">
            <a:extLst>
              <a:ext uri="{FF2B5EF4-FFF2-40B4-BE49-F238E27FC236}">
                <a16:creationId xmlns:a16="http://schemas.microsoft.com/office/drawing/2014/main" id="{07832C3B-CA10-457F-802E-4783D48FB7DB}"/>
              </a:ext>
            </a:extLst>
          </p:cNvPr>
          <p:cNvSpPr>
            <a:spLocks noGrp="1"/>
          </p:cNvSpPr>
          <p:nvPr>
            <p:ph type="ftr" sz="quarter" idx="4"/>
          </p:nvPr>
        </p:nvSpPr>
        <p:spPr/>
        <p:txBody>
          <a:bodyPr/>
          <a:lstStyle/>
          <a:p>
            <a:r>
              <a:rPr lang="nl-NL"/>
              <a:t>28 september 2021</a:t>
            </a:r>
          </a:p>
        </p:txBody>
      </p:sp>
    </p:spTree>
    <p:extLst>
      <p:ext uri="{BB962C8B-B14F-4D97-AF65-F5344CB8AC3E}">
        <p14:creationId xmlns:p14="http://schemas.microsoft.com/office/powerpoint/2010/main" val="2174033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20000"/>
          </a:bodyPr>
          <a:lstStyle/>
          <a:p>
            <a:r>
              <a:rPr lang="nl-NL"/>
              <a:t>Wat in een MER in ieder geval moet worden opgenomen is opgenomen in de Wet milieubeheer.</a:t>
            </a:r>
          </a:p>
          <a:p>
            <a:endParaRPr lang="nl-NL"/>
          </a:p>
          <a:p>
            <a:r>
              <a:rPr lang="nl-NL" altLang="fr-FR" u="sng">
                <a:cs typeface="Arial"/>
              </a:rPr>
              <a:t>Doelstelling voornemen</a:t>
            </a:r>
            <a:r>
              <a:rPr lang="nl-NL" altLang="fr-FR">
                <a:cs typeface="Arial"/>
              </a:rPr>
              <a:t> is belangrijk omdat daar het hele MER op voortborduurt. Wat we nog wel eens zien dat die heel nauw wordt geformuleerd (bijv. het verbreden van de weg van 2 naar 3 rijstroken) terwijl het in werkelijkheid gaat om het verbeteren van de bereikbaarheid en er ook andere gebiedsdoelen zijn (bijvoorbeeld verbeteren van de leefomgevings- en natuurkwaliteit) waardoor mogelijk andere oplossingen in beeld komen (OV, fiets)</a:t>
            </a:r>
            <a:endParaRPr lang="en-US"/>
          </a:p>
          <a:p>
            <a:endParaRPr lang="nl-NL" altLang="fr-FR">
              <a:cs typeface="Arial"/>
            </a:endParaRPr>
          </a:p>
          <a:p>
            <a:r>
              <a:rPr lang="nl-NL" altLang="fr-FR" u="sng">
                <a:cs typeface="Arial"/>
              </a:rPr>
              <a:t>Vastgesteld beleid etc. </a:t>
            </a:r>
            <a:r>
              <a:rPr lang="nl-NL" altLang="fr-FR">
                <a:cs typeface="Arial"/>
              </a:rPr>
              <a:t>Natuurlijk is het belangrijk de eerder vastgestelde plannen, relevant beleid, wet- en regelgeving en jurisprudentie op te nemen in het MER en aan te geven welke randvoorwaarden/kaders die meegeven aan het voornemen.</a:t>
            </a:r>
          </a:p>
          <a:p>
            <a:endParaRPr lang="nl-NL" altLang="fr-FR">
              <a:cs typeface="Arial"/>
            </a:endParaRPr>
          </a:p>
          <a:p>
            <a:r>
              <a:rPr lang="nl-NL" altLang="fr-FR" u="sng">
                <a:cs typeface="Arial"/>
              </a:rPr>
              <a:t>Alternatievenonderzoek</a:t>
            </a:r>
            <a:r>
              <a:rPr lang="nl-NL" altLang="fr-FR">
                <a:cs typeface="Arial"/>
              </a:rPr>
              <a:t> is de kern van het MER. Hoe kan het probleem ook worden opgelost, met minder nadelige gevolgen voor het milieu? Locatiealternatieven, inrichtingsalternatieven, andere activiteit (OV </a:t>
            </a:r>
            <a:r>
              <a:rPr lang="nl-NL" altLang="fr-FR" err="1">
                <a:cs typeface="Arial"/>
              </a:rPr>
              <a:t>ipv</a:t>
            </a:r>
            <a:r>
              <a:rPr lang="nl-NL" altLang="fr-FR">
                <a:cs typeface="Arial"/>
              </a:rPr>
              <a:t> aanleg weg).</a:t>
            </a:r>
          </a:p>
          <a:p>
            <a:r>
              <a:rPr lang="nl-NL" altLang="fr-FR">
                <a:cs typeface="Arial"/>
              </a:rPr>
              <a:t>'redelijkerwijs in beschouwing dienen te worden genomen'.</a:t>
            </a:r>
          </a:p>
          <a:p>
            <a:endParaRPr lang="nl-NL" altLang="fr-FR">
              <a:cs typeface="Arial"/>
            </a:endParaRPr>
          </a:p>
          <a:p>
            <a:r>
              <a:rPr lang="nl-NL" altLang="fr-FR">
                <a:cs typeface="Arial"/>
              </a:rPr>
              <a:t>Detailniveau van de </a:t>
            </a:r>
            <a:r>
              <a:rPr lang="nl-NL" altLang="fr-FR" u="sng">
                <a:cs typeface="Arial"/>
              </a:rPr>
              <a:t>effectbeschrijving </a:t>
            </a:r>
            <a:r>
              <a:rPr lang="nl-NL" altLang="fr-FR">
                <a:cs typeface="Arial"/>
              </a:rPr>
              <a:t>is afhankelijk van detailniveau van het plan of project.</a:t>
            </a:r>
          </a:p>
          <a:p>
            <a:endParaRPr lang="nl-NL" altLang="fr-FR">
              <a:cs typeface="Arial"/>
            </a:endParaRPr>
          </a:p>
          <a:p>
            <a:r>
              <a:rPr lang="nl-NL" altLang="fr-FR" u="sng">
                <a:cs typeface="Arial"/>
              </a:rPr>
              <a:t>Mitigerende en compenserende maatregelen</a:t>
            </a:r>
            <a:r>
              <a:rPr lang="nl-NL" altLang="fr-FR">
                <a:cs typeface="Arial"/>
              </a:rPr>
              <a:t>: gevolgen van voornemen beperken. </a:t>
            </a:r>
          </a:p>
          <a:p>
            <a:endParaRPr lang="nl-NL" altLang="fr-FR">
              <a:cs typeface="Arial"/>
            </a:endParaRPr>
          </a:p>
          <a:p>
            <a:r>
              <a:rPr lang="nl-NL" altLang="fr-FR">
                <a:cs typeface="Arial"/>
              </a:rPr>
              <a:t>Door expliciet maken van </a:t>
            </a:r>
            <a:r>
              <a:rPr lang="nl-NL" altLang="fr-FR" u="sng">
                <a:cs typeface="Arial"/>
              </a:rPr>
              <a:t>onzekerheden en leemten in kennis</a:t>
            </a:r>
            <a:r>
              <a:rPr lang="nl-NL" altLang="fr-FR">
                <a:cs typeface="Arial"/>
              </a:rPr>
              <a:t>, kan worden besloten hoe daarmee om wordt gegaan. Bv monitoring.</a:t>
            </a:r>
          </a:p>
          <a:p>
            <a:endParaRPr lang="nl-NL" altLang="fr-FR">
              <a:cs typeface="Arial"/>
            </a:endParaRPr>
          </a:p>
          <a:p>
            <a:r>
              <a:rPr lang="nl-NL" u="sng"/>
              <a:t>Samenvatting van het MER</a:t>
            </a:r>
            <a:r>
              <a:rPr lang="nl-NL"/>
              <a:t>: vaak het enige wat gelezen wordt, dus die moet alle relevante in formatie voor het besluit bevatten zowel voor bestuurders als andere betrokkenen.</a:t>
            </a:r>
            <a:endParaRPr lang="en-US"/>
          </a:p>
          <a:p>
            <a:endParaRPr lang="nl-NL"/>
          </a:p>
        </p:txBody>
      </p:sp>
      <p:sp>
        <p:nvSpPr>
          <p:cNvPr id="10" name="Tijdelijke aanduiding voor voettekst 9">
            <a:extLst>
              <a:ext uri="{FF2B5EF4-FFF2-40B4-BE49-F238E27FC236}">
                <a16:creationId xmlns:a16="http://schemas.microsoft.com/office/drawing/2014/main" id="{BF7C7A7A-79D2-4176-955E-F7B60AAD8BFD}"/>
              </a:ext>
            </a:extLst>
          </p:cNvPr>
          <p:cNvSpPr>
            <a:spLocks noGrp="1"/>
          </p:cNvSpPr>
          <p:nvPr>
            <p:ph type="ftr" sz="quarter" idx="4"/>
          </p:nvPr>
        </p:nvSpPr>
        <p:spPr/>
        <p:txBody>
          <a:bodyPr/>
          <a:lstStyle/>
          <a:p>
            <a:r>
              <a:rPr lang="nl-NL"/>
              <a:t>28 september 2021</a:t>
            </a:r>
          </a:p>
        </p:txBody>
      </p:sp>
    </p:spTree>
    <p:extLst>
      <p:ext uri="{BB962C8B-B14F-4D97-AF65-F5344CB8AC3E}">
        <p14:creationId xmlns:p14="http://schemas.microsoft.com/office/powerpoint/2010/main" val="1913760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41288" y="857250"/>
            <a:ext cx="7642226" cy="4298950"/>
          </a:xfrm>
        </p:spPr>
      </p:sp>
      <p:sp>
        <p:nvSpPr>
          <p:cNvPr id="3" name="Tijdelijke aanduiding voor notities 2"/>
          <p:cNvSpPr>
            <a:spLocks noGrp="1"/>
          </p:cNvSpPr>
          <p:nvPr>
            <p:ph type="body" idx="1"/>
          </p:nvPr>
        </p:nvSpPr>
        <p:spPr/>
        <p:txBody>
          <a:bodyPr/>
          <a:lstStyle/>
          <a:p>
            <a:endParaRPr lang="nl-NL" i="1"/>
          </a:p>
        </p:txBody>
      </p:sp>
      <p:sp>
        <p:nvSpPr>
          <p:cNvPr id="10" name="Tijdelijke aanduiding voor voettekst 9">
            <a:extLst>
              <a:ext uri="{FF2B5EF4-FFF2-40B4-BE49-F238E27FC236}">
                <a16:creationId xmlns:a16="http://schemas.microsoft.com/office/drawing/2014/main" id="{2D9897DF-B8C2-4EDA-8EE8-B10422BA30BD}"/>
              </a:ext>
            </a:extLst>
          </p:cNvPr>
          <p:cNvSpPr>
            <a:spLocks noGrp="1"/>
          </p:cNvSpPr>
          <p:nvPr>
            <p:ph type="ftr" sz="quarter" idx="4"/>
          </p:nvPr>
        </p:nvSpPr>
        <p:spPr/>
        <p:txBody>
          <a:bodyPr/>
          <a:lstStyle/>
          <a:p>
            <a:r>
              <a:rPr lang="nl-NL"/>
              <a:t>28 september 2021</a:t>
            </a:r>
          </a:p>
        </p:txBody>
      </p:sp>
    </p:spTree>
    <p:extLst>
      <p:ext uri="{BB962C8B-B14F-4D97-AF65-F5344CB8AC3E}">
        <p14:creationId xmlns:p14="http://schemas.microsoft.com/office/powerpoint/2010/main" val="744345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10" name="Tijdelijke aanduiding voor voettekst 9">
            <a:extLst>
              <a:ext uri="{FF2B5EF4-FFF2-40B4-BE49-F238E27FC236}">
                <a16:creationId xmlns:a16="http://schemas.microsoft.com/office/drawing/2014/main" id="{8F836743-ACE4-4EDA-98D1-9F6B70637278}"/>
              </a:ext>
            </a:extLst>
          </p:cNvPr>
          <p:cNvSpPr>
            <a:spLocks noGrp="1"/>
          </p:cNvSpPr>
          <p:nvPr>
            <p:ph type="ftr" sz="quarter" idx="4"/>
          </p:nvPr>
        </p:nvSpPr>
        <p:spPr/>
        <p:txBody>
          <a:bodyPr/>
          <a:lstStyle/>
          <a:p>
            <a:r>
              <a:rPr lang="nl-NL"/>
              <a:t>28 september 2021</a:t>
            </a:r>
          </a:p>
        </p:txBody>
      </p:sp>
    </p:spTree>
    <p:extLst>
      <p:ext uri="{BB962C8B-B14F-4D97-AF65-F5344CB8AC3E}">
        <p14:creationId xmlns:p14="http://schemas.microsoft.com/office/powerpoint/2010/main" val="1377309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10" name="Tijdelijke aanduiding voor voettekst 9">
            <a:extLst>
              <a:ext uri="{FF2B5EF4-FFF2-40B4-BE49-F238E27FC236}">
                <a16:creationId xmlns:a16="http://schemas.microsoft.com/office/drawing/2014/main" id="{E92A0C84-3146-493C-932C-FB4BA417E0DD}"/>
              </a:ext>
            </a:extLst>
          </p:cNvPr>
          <p:cNvSpPr>
            <a:spLocks noGrp="1"/>
          </p:cNvSpPr>
          <p:nvPr>
            <p:ph type="ftr" sz="quarter" idx="4"/>
          </p:nvPr>
        </p:nvSpPr>
        <p:spPr/>
        <p:txBody>
          <a:bodyPr/>
          <a:lstStyle/>
          <a:p>
            <a:r>
              <a:rPr lang="nl-NL"/>
              <a:t>28 september 2021</a:t>
            </a:r>
          </a:p>
        </p:txBody>
      </p:sp>
    </p:spTree>
    <p:extLst>
      <p:ext uri="{BB962C8B-B14F-4D97-AF65-F5344CB8AC3E}">
        <p14:creationId xmlns:p14="http://schemas.microsoft.com/office/powerpoint/2010/main" val="696094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grpSp>
        <p:nvGrpSpPr>
          <p:cNvPr id="10" name="Group 4"/>
          <p:cNvGrpSpPr>
            <a:grpSpLocks noSelect="1" noChangeAspect="1"/>
          </p:cNvGrpSpPr>
          <p:nvPr userDrawn="1"/>
        </p:nvGrpSpPr>
        <p:grpSpPr bwMode="gray">
          <a:xfrm>
            <a:off x="381000" y="381000"/>
            <a:ext cx="11428413" cy="6094413"/>
            <a:chOff x="240" y="240"/>
            <a:chExt cx="7199" cy="3839"/>
          </a:xfrm>
        </p:grpSpPr>
        <p:sp>
          <p:nvSpPr>
            <p:cNvPr id="11" name="Freeform 5"/>
            <p:cNvSpPr>
              <a:spLocks noSelect="1"/>
            </p:cNvSpPr>
            <p:nvPr/>
          </p:nvSpPr>
          <p:spPr bwMode="gray">
            <a:xfrm>
              <a:off x="240" y="240"/>
              <a:ext cx="7199" cy="3839"/>
            </a:xfrm>
            <a:custGeom>
              <a:avLst/>
              <a:gdLst>
                <a:gd name="T0" fmla="*/ 0 w 7199"/>
                <a:gd name="T1" fmla="*/ 0 h 3839"/>
                <a:gd name="T2" fmla="*/ 0 w 7199"/>
                <a:gd name="T3" fmla="*/ 3839 h 3839"/>
                <a:gd name="T4" fmla="*/ 7199 w 7199"/>
                <a:gd name="T5" fmla="*/ 3839 h 3839"/>
                <a:gd name="T6" fmla="*/ 7199 w 7199"/>
                <a:gd name="T7" fmla="*/ 288 h 3839"/>
                <a:gd name="T8" fmla="*/ 6911 w 7199"/>
                <a:gd name="T9" fmla="*/ 0 h 3839"/>
                <a:gd name="T10" fmla="*/ 0 w 7199"/>
                <a:gd name="T11" fmla="*/ 0 h 3839"/>
              </a:gdLst>
              <a:ahLst/>
              <a:cxnLst>
                <a:cxn ang="0">
                  <a:pos x="T0" y="T1"/>
                </a:cxn>
                <a:cxn ang="0">
                  <a:pos x="T2" y="T3"/>
                </a:cxn>
                <a:cxn ang="0">
                  <a:pos x="T4" y="T5"/>
                </a:cxn>
                <a:cxn ang="0">
                  <a:pos x="T6" y="T7"/>
                </a:cxn>
                <a:cxn ang="0">
                  <a:pos x="T8" y="T9"/>
                </a:cxn>
                <a:cxn ang="0">
                  <a:pos x="T10" y="T11"/>
                </a:cxn>
              </a:cxnLst>
              <a:rect l="0" t="0" r="r" b="b"/>
              <a:pathLst>
                <a:path w="7199" h="3839">
                  <a:moveTo>
                    <a:pt x="0" y="0"/>
                  </a:moveTo>
                  <a:lnTo>
                    <a:pt x="0" y="3839"/>
                  </a:lnTo>
                  <a:lnTo>
                    <a:pt x="7199" y="3839"/>
                  </a:lnTo>
                  <a:lnTo>
                    <a:pt x="7199" y="288"/>
                  </a:lnTo>
                  <a:lnTo>
                    <a:pt x="6911" y="0"/>
                  </a:lnTo>
                  <a:lnTo>
                    <a:pt x="0" y="0"/>
                  </a:lnTo>
                  <a:close/>
                </a:path>
              </a:pathLst>
            </a:custGeom>
            <a:solidFill>
              <a:srgbClr val="266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2" name="Freeform 6"/>
            <p:cNvSpPr>
              <a:spLocks noSelect="1"/>
            </p:cNvSpPr>
            <p:nvPr/>
          </p:nvSpPr>
          <p:spPr bwMode="gray">
            <a:xfrm>
              <a:off x="432" y="432"/>
              <a:ext cx="2016" cy="882"/>
            </a:xfrm>
            <a:custGeom>
              <a:avLst/>
              <a:gdLst>
                <a:gd name="T0" fmla="*/ 4651 w 16128"/>
                <a:gd name="T1" fmla="*/ 1114 h 7061"/>
                <a:gd name="T2" fmla="*/ 6906 w 16128"/>
                <a:gd name="T3" fmla="*/ 1110 h 7061"/>
                <a:gd name="T4" fmla="*/ 2226 w 16128"/>
                <a:gd name="T5" fmla="*/ 4483 h 7061"/>
                <a:gd name="T6" fmla="*/ 767 w 16128"/>
                <a:gd name="T7" fmla="*/ 1267 h 7061"/>
                <a:gd name="T8" fmla="*/ 3124 w 16128"/>
                <a:gd name="T9" fmla="*/ 3404 h 7061"/>
                <a:gd name="T10" fmla="*/ 15889 w 16128"/>
                <a:gd name="T11" fmla="*/ 6857 h 7061"/>
                <a:gd name="T12" fmla="*/ 15354 w 16128"/>
                <a:gd name="T13" fmla="*/ 6289 h 7061"/>
                <a:gd name="T14" fmla="*/ 14985 w 16128"/>
                <a:gd name="T15" fmla="*/ 6945 h 7061"/>
                <a:gd name="T16" fmla="*/ 14706 w 16128"/>
                <a:gd name="T17" fmla="*/ 6577 h 7061"/>
                <a:gd name="T18" fmla="*/ 14629 w 16128"/>
                <a:gd name="T19" fmla="*/ 6344 h 7061"/>
                <a:gd name="T20" fmla="*/ 14186 w 16128"/>
                <a:gd name="T21" fmla="*/ 6285 h 7061"/>
                <a:gd name="T22" fmla="*/ 14187 w 16128"/>
                <a:gd name="T23" fmla="*/ 6664 h 7061"/>
                <a:gd name="T24" fmla="*/ 13861 w 16128"/>
                <a:gd name="T25" fmla="*/ 6270 h 7061"/>
                <a:gd name="T26" fmla="*/ 13028 w 16128"/>
                <a:gd name="T27" fmla="*/ 6568 h 7061"/>
                <a:gd name="T28" fmla="*/ 12481 w 16128"/>
                <a:gd name="T29" fmla="*/ 6380 h 7061"/>
                <a:gd name="T30" fmla="*/ 12449 w 16128"/>
                <a:gd name="T31" fmla="*/ 7010 h 7061"/>
                <a:gd name="T32" fmla="*/ 11907 w 16128"/>
                <a:gd name="T33" fmla="*/ 6579 h 7061"/>
                <a:gd name="T34" fmla="*/ 11702 w 16128"/>
                <a:gd name="T35" fmla="*/ 6933 h 7061"/>
                <a:gd name="T36" fmla="*/ 11362 w 16128"/>
                <a:gd name="T37" fmla="*/ 6679 h 7061"/>
                <a:gd name="T38" fmla="*/ 11208 w 16128"/>
                <a:gd name="T39" fmla="*/ 6773 h 7061"/>
                <a:gd name="T40" fmla="*/ 10838 w 16128"/>
                <a:gd name="T41" fmla="*/ 6277 h 7061"/>
                <a:gd name="T42" fmla="*/ 10201 w 16128"/>
                <a:gd name="T43" fmla="*/ 6285 h 7061"/>
                <a:gd name="T44" fmla="*/ 10202 w 16128"/>
                <a:gd name="T45" fmla="*/ 6664 h 7061"/>
                <a:gd name="T46" fmla="*/ 9713 w 16128"/>
                <a:gd name="T47" fmla="*/ 6339 h 7061"/>
                <a:gd name="T48" fmla="*/ 9101 w 16128"/>
                <a:gd name="T49" fmla="*/ 6270 h 7061"/>
                <a:gd name="T50" fmla="*/ 8503 w 16128"/>
                <a:gd name="T51" fmla="*/ 6368 h 7061"/>
                <a:gd name="T52" fmla="*/ 8717 w 16128"/>
                <a:gd name="T53" fmla="*/ 6103 h 7061"/>
                <a:gd name="T54" fmla="*/ 8014 w 16128"/>
                <a:gd name="T55" fmla="*/ 6794 h 7061"/>
                <a:gd name="T56" fmla="*/ 8434 w 16128"/>
                <a:gd name="T57" fmla="*/ 6169 h 7061"/>
                <a:gd name="T58" fmla="*/ 7701 w 16128"/>
                <a:gd name="T59" fmla="*/ 6857 h 7061"/>
                <a:gd name="T60" fmla="*/ 6969 w 16128"/>
                <a:gd name="T61" fmla="*/ 6664 h 7061"/>
                <a:gd name="T62" fmla="*/ 7369 w 16128"/>
                <a:gd name="T63" fmla="*/ 6773 h 7061"/>
                <a:gd name="T64" fmla="*/ 6442 w 16128"/>
                <a:gd name="T65" fmla="*/ 6857 h 7061"/>
                <a:gd name="T66" fmla="*/ 5814 w 16128"/>
                <a:gd name="T67" fmla="*/ 6844 h 7061"/>
                <a:gd name="T68" fmla="*/ 5634 w 16128"/>
                <a:gd name="T69" fmla="*/ 6036 h 7061"/>
                <a:gd name="T70" fmla="*/ 5277 w 16128"/>
                <a:gd name="T71" fmla="*/ 6276 h 7061"/>
                <a:gd name="T72" fmla="*/ 5115 w 16128"/>
                <a:gd name="T73" fmla="*/ 6130 h 7061"/>
                <a:gd name="T74" fmla="*/ 4930 w 16128"/>
                <a:gd name="T75" fmla="*/ 6437 h 7061"/>
                <a:gd name="T76" fmla="*/ 4040 w 16128"/>
                <a:gd name="T77" fmla="*/ 6844 h 7061"/>
                <a:gd name="T78" fmla="*/ 4601 w 16128"/>
                <a:gd name="T79" fmla="*/ 6721 h 7061"/>
                <a:gd name="T80" fmla="*/ 12035 w 16128"/>
                <a:gd name="T81" fmla="*/ 5048 h 7061"/>
                <a:gd name="T82" fmla="*/ 11565 w 16128"/>
                <a:gd name="T83" fmla="*/ 5192 h 7061"/>
                <a:gd name="T84" fmla="*/ 11662 w 16128"/>
                <a:gd name="T85" fmla="*/ 4783 h 7061"/>
                <a:gd name="T86" fmla="*/ 10865 w 16128"/>
                <a:gd name="T87" fmla="*/ 4912 h 7061"/>
                <a:gd name="T88" fmla="*/ 10355 w 16128"/>
                <a:gd name="T89" fmla="*/ 5037 h 7061"/>
                <a:gd name="T90" fmla="*/ 10037 w 16128"/>
                <a:gd name="T91" fmla="*/ 5182 h 7061"/>
                <a:gd name="T92" fmla="*/ 9921 w 16128"/>
                <a:gd name="T93" fmla="*/ 5329 h 7061"/>
                <a:gd name="T94" fmla="*/ 9629 w 16128"/>
                <a:gd name="T95" fmla="*/ 4792 h 7061"/>
                <a:gd name="T96" fmla="*/ 8621 w 16128"/>
                <a:gd name="T97" fmla="*/ 5327 h 7061"/>
                <a:gd name="T98" fmla="*/ 8241 w 16128"/>
                <a:gd name="T99" fmla="*/ 5315 h 7061"/>
                <a:gd name="T100" fmla="*/ 7996 w 16128"/>
                <a:gd name="T101" fmla="*/ 4814 h 7061"/>
                <a:gd name="T102" fmla="*/ 7389 w 16128"/>
                <a:gd name="T103" fmla="*/ 5014 h 7061"/>
                <a:gd name="T104" fmla="*/ 7171 w 16128"/>
                <a:gd name="T105" fmla="*/ 5218 h 7061"/>
                <a:gd name="T106" fmla="*/ 6963 w 16128"/>
                <a:gd name="T107" fmla="*/ 4694 h 7061"/>
                <a:gd name="T108" fmla="*/ 6165 w 16128"/>
                <a:gd name="T109" fmla="*/ 5315 h 7061"/>
                <a:gd name="T110" fmla="*/ 5907 w 16128"/>
                <a:gd name="T111" fmla="*/ 5315 h 7061"/>
                <a:gd name="T112" fmla="*/ 5466 w 16128"/>
                <a:gd name="T113" fmla="*/ 4855 h 7061"/>
                <a:gd name="T114" fmla="*/ 4883 w 16128"/>
                <a:gd name="T115" fmla="*/ 5261 h 7061"/>
                <a:gd name="T116" fmla="*/ 5105 w 16128"/>
                <a:gd name="T117" fmla="*/ 5062 h 7061"/>
                <a:gd name="T118" fmla="*/ 4161 w 16128"/>
                <a:gd name="T119" fmla="*/ 5231 h 7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128" h="7061">
                  <a:moveTo>
                    <a:pt x="4986" y="2021"/>
                  </a:moveTo>
                  <a:cubicBezTo>
                    <a:pt x="4986" y="1995"/>
                    <a:pt x="4986" y="1995"/>
                    <a:pt x="4986" y="1995"/>
                  </a:cubicBezTo>
                  <a:cubicBezTo>
                    <a:pt x="4986" y="1829"/>
                    <a:pt x="4968" y="1741"/>
                    <a:pt x="4916" y="1658"/>
                  </a:cubicBezTo>
                  <a:cubicBezTo>
                    <a:pt x="4859" y="1570"/>
                    <a:pt x="4777" y="1526"/>
                    <a:pt x="4659" y="1526"/>
                  </a:cubicBezTo>
                  <a:cubicBezTo>
                    <a:pt x="4438" y="1526"/>
                    <a:pt x="4312" y="1701"/>
                    <a:pt x="4312" y="2012"/>
                  </a:cubicBezTo>
                  <a:cubicBezTo>
                    <a:pt x="4312" y="2021"/>
                    <a:pt x="4312" y="2021"/>
                    <a:pt x="4312" y="2021"/>
                  </a:cubicBezTo>
                  <a:lnTo>
                    <a:pt x="4986" y="2021"/>
                  </a:lnTo>
                  <a:close/>
                  <a:moveTo>
                    <a:pt x="5564" y="3155"/>
                  </a:moveTo>
                  <a:cubicBezTo>
                    <a:pt x="5307" y="3365"/>
                    <a:pt x="5038" y="3466"/>
                    <a:pt x="4725" y="3466"/>
                  </a:cubicBezTo>
                  <a:cubicBezTo>
                    <a:pt x="4086" y="3466"/>
                    <a:pt x="3672" y="3010"/>
                    <a:pt x="3672" y="2305"/>
                  </a:cubicBezTo>
                  <a:cubicBezTo>
                    <a:pt x="3672" y="1902"/>
                    <a:pt x="3755" y="1635"/>
                    <a:pt x="3950" y="1416"/>
                  </a:cubicBezTo>
                  <a:cubicBezTo>
                    <a:pt x="4133" y="1210"/>
                    <a:pt x="4355" y="1114"/>
                    <a:pt x="4651" y="1114"/>
                  </a:cubicBezTo>
                  <a:cubicBezTo>
                    <a:pt x="4907" y="1114"/>
                    <a:pt x="5151" y="1201"/>
                    <a:pt x="5294" y="1350"/>
                  </a:cubicBezTo>
                  <a:cubicBezTo>
                    <a:pt x="5499" y="1561"/>
                    <a:pt x="5590" y="1863"/>
                    <a:pt x="5590" y="2331"/>
                  </a:cubicBezTo>
                  <a:cubicBezTo>
                    <a:pt x="5590" y="2467"/>
                    <a:pt x="5590" y="2467"/>
                    <a:pt x="5590" y="2467"/>
                  </a:cubicBezTo>
                  <a:cubicBezTo>
                    <a:pt x="4303" y="2467"/>
                    <a:pt x="4303" y="2467"/>
                    <a:pt x="4303" y="2467"/>
                  </a:cubicBezTo>
                  <a:cubicBezTo>
                    <a:pt x="4303" y="2485"/>
                    <a:pt x="4303" y="2485"/>
                    <a:pt x="4303" y="2485"/>
                  </a:cubicBezTo>
                  <a:cubicBezTo>
                    <a:pt x="4303" y="2831"/>
                    <a:pt x="4472" y="3028"/>
                    <a:pt x="4772" y="3028"/>
                  </a:cubicBezTo>
                  <a:cubicBezTo>
                    <a:pt x="4973" y="3028"/>
                    <a:pt x="5159" y="2953"/>
                    <a:pt x="5338" y="2804"/>
                  </a:cubicBezTo>
                  <a:lnTo>
                    <a:pt x="5564" y="3155"/>
                  </a:lnTo>
                  <a:close/>
                  <a:moveTo>
                    <a:pt x="6293" y="1110"/>
                  </a:moveTo>
                  <a:cubicBezTo>
                    <a:pt x="6345" y="1201"/>
                    <a:pt x="6376" y="1302"/>
                    <a:pt x="6384" y="1429"/>
                  </a:cubicBezTo>
                  <a:cubicBezTo>
                    <a:pt x="6467" y="1315"/>
                    <a:pt x="6606" y="1193"/>
                    <a:pt x="6715" y="1145"/>
                  </a:cubicBezTo>
                  <a:cubicBezTo>
                    <a:pt x="6763" y="1123"/>
                    <a:pt x="6841" y="1110"/>
                    <a:pt x="6906" y="1110"/>
                  </a:cubicBezTo>
                  <a:cubicBezTo>
                    <a:pt x="6993" y="1110"/>
                    <a:pt x="7032" y="1118"/>
                    <a:pt x="7123" y="1158"/>
                  </a:cubicBezTo>
                  <a:cubicBezTo>
                    <a:pt x="6963" y="1674"/>
                    <a:pt x="6963" y="1674"/>
                    <a:pt x="6963" y="1674"/>
                  </a:cubicBezTo>
                  <a:cubicBezTo>
                    <a:pt x="6906" y="1644"/>
                    <a:pt x="6858" y="1631"/>
                    <a:pt x="6793" y="1631"/>
                  </a:cubicBezTo>
                  <a:cubicBezTo>
                    <a:pt x="6663" y="1631"/>
                    <a:pt x="6545" y="1692"/>
                    <a:pt x="6437" y="1819"/>
                  </a:cubicBezTo>
                  <a:cubicBezTo>
                    <a:pt x="6437" y="3404"/>
                    <a:pt x="6437" y="3404"/>
                    <a:pt x="6437" y="3404"/>
                  </a:cubicBezTo>
                  <a:cubicBezTo>
                    <a:pt x="5854" y="3404"/>
                    <a:pt x="5854" y="3404"/>
                    <a:pt x="5854" y="3404"/>
                  </a:cubicBezTo>
                  <a:cubicBezTo>
                    <a:pt x="5854" y="1906"/>
                    <a:pt x="5854" y="1906"/>
                    <a:pt x="5854" y="1906"/>
                  </a:cubicBezTo>
                  <a:cubicBezTo>
                    <a:pt x="5854" y="1604"/>
                    <a:pt x="5819" y="1377"/>
                    <a:pt x="5771" y="1250"/>
                  </a:cubicBezTo>
                  <a:lnTo>
                    <a:pt x="6293" y="1110"/>
                  </a:lnTo>
                  <a:close/>
                  <a:moveTo>
                    <a:pt x="3624" y="3404"/>
                  </a:moveTo>
                  <a:cubicBezTo>
                    <a:pt x="3624" y="3985"/>
                    <a:pt x="3624" y="3985"/>
                    <a:pt x="3624" y="3985"/>
                  </a:cubicBezTo>
                  <a:cubicBezTo>
                    <a:pt x="3242" y="4296"/>
                    <a:pt x="2755" y="4483"/>
                    <a:pt x="2226" y="4483"/>
                  </a:cubicBezTo>
                  <a:cubicBezTo>
                    <a:pt x="997" y="4483"/>
                    <a:pt x="0" y="3480"/>
                    <a:pt x="0" y="2242"/>
                  </a:cubicBezTo>
                  <a:cubicBezTo>
                    <a:pt x="0" y="1004"/>
                    <a:pt x="997" y="0"/>
                    <a:pt x="2226" y="0"/>
                  </a:cubicBezTo>
                  <a:cubicBezTo>
                    <a:pt x="2755" y="0"/>
                    <a:pt x="3242" y="187"/>
                    <a:pt x="3624" y="498"/>
                  </a:cubicBezTo>
                  <a:cubicBezTo>
                    <a:pt x="3624" y="1388"/>
                    <a:pt x="3624" y="1388"/>
                    <a:pt x="3624" y="1388"/>
                  </a:cubicBezTo>
                  <a:cubicBezTo>
                    <a:pt x="3599" y="1340"/>
                    <a:pt x="3567" y="1300"/>
                    <a:pt x="3524" y="1263"/>
                  </a:cubicBezTo>
                  <a:cubicBezTo>
                    <a:pt x="3424" y="1175"/>
                    <a:pt x="3258" y="1123"/>
                    <a:pt x="3085" y="1123"/>
                  </a:cubicBezTo>
                  <a:cubicBezTo>
                    <a:pt x="2841" y="1123"/>
                    <a:pt x="2658" y="1206"/>
                    <a:pt x="2454" y="1416"/>
                  </a:cubicBezTo>
                  <a:cubicBezTo>
                    <a:pt x="2428" y="1377"/>
                    <a:pt x="2397" y="1337"/>
                    <a:pt x="2367" y="1307"/>
                  </a:cubicBezTo>
                  <a:cubicBezTo>
                    <a:pt x="2250" y="1184"/>
                    <a:pt x="2097" y="1123"/>
                    <a:pt x="1915" y="1123"/>
                  </a:cubicBezTo>
                  <a:cubicBezTo>
                    <a:pt x="1710" y="1123"/>
                    <a:pt x="1523" y="1201"/>
                    <a:pt x="1371" y="1350"/>
                  </a:cubicBezTo>
                  <a:cubicBezTo>
                    <a:pt x="1349" y="1236"/>
                    <a:pt x="1332" y="1184"/>
                    <a:pt x="1293" y="1123"/>
                  </a:cubicBezTo>
                  <a:cubicBezTo>
                    <a:pt x="767" y="1267"/>
                    <a:pt x="767" y="1267"/>
                    <a:pt x="767" y="1267"/>
                  </a:cubicBezTo>
                  <a:cubicBezTo>
                    <a:pt x="828" y="1377"/>
                    <a:pt x="849" y="1517"/>
                    <a:pt x="849" y="1841"/>
                  </a:cubicBezTo>
                  <a:cubicBezTo>
                    <a:pt x="849" y="3404"/>
                    <a:pt x="849" y="3404"/>
                    <a:pt x="849" y="3404"/>
                  </a:cubicBezTo>
                  <a:cubicBezTo>
                    <a:pt x="1419" y="3404"/>
                    <a:pt x="1419" y="3404"/>
                    <a:pt x="1419" y="3404"/>
                  </a:cubicBezTo>
                  <a:cubicBezTo>
                    <a:pt x="1419" y="1771"/>
                    <a:pt x="1419" y="1771"/>
                    <a:pt x="1419" y="1771"/>
                  </a:cubicBezTo>
                  <a:cubicBezTo>
                    <a:pt x="1545" y="1657"/>
                    <a:pt x="1693" y="1600"/>
                    <a:pt x="1802" y="1600"/>
                  </a:cubicBezTo>
                  <a:cubicBezTo>
                    <a:pt x="1963" y="1600"/>
                    <a:pt x="2002" y="1666"/>
                    <a:pt x="2002" y="1946"/>
                  </a:cubicBezTo>
                  <a:cubicBezTo>
                    <a:pt x="2002" y="3404"/>
                    <a:pt x="2002" y="3404"/>
                    <a:pt x="2002" y="3404"/>
                  </a:cubicBezTo>
                  <a:cubicBezTo>
                    <a:pt x="2554" y="3404"/>
                    <a:pt x="2554" y="3404"/>
                    <a:pt x="2554" y="3404"/>
                  </a:cubicBezTo>
                  <a:cubicBezTo>
                    <a:pt x="2554" y="1793"/>
                    <a:pt x="2554" y="1793"/>
                    <a:pt x="2554" y="1793"/>
                  </a:cubicBezTo>
                  <a:cubicBezTo>
                    <a:pt x="2680" y="1679"/>
                    <a:pt x="2832" y="1605"/>
                    <a:pt x="2941" y="1605"/>
                  </a:cubicBezTo>
                  <a:cubicBezTo>
                    <a:pt x="3093" y="1605"/>
                    <a:pt x="3124" y="1657"/>
                    <a:pt x="3124" y="1924"/>
                  </a:cubicBezTo>
                  <a:cubicBezTo>
                    <a:pt x="3124" y="3404"/>
                    <a:pt x="3124" y="3404"/>
                    <a:pt x="3124" y="3404"/>
                  </a:cubicBezTo>
                  <a:lnTo>
                    <a:pt x="3624" y="3404"/>
                  </a:lnTo>
                  <a:close/>
                  <a:moveTo>
                    <a:pt x="15885" y="6338"/>
                  </a:moveTo>
                  <a:cubicBezTo>
                    <a:pt x="15944" y="6338"/>
                    <a:pt x="15966" y="6380"/>
                    <a:pt x="15966" y="6513"/>
                  </a:cubicBezTo>
                  <a:cubicBezTo>
                    <a:pt x="15795" y="6513"/>
                    <a:pt x="15795" y="6513"/>
                    <a:pt x="15795" y="6513"/>
                  </a:cubicBezTo>
                  <a:cubicBezTo>
                    <a:pt x="15803" y="6379"/>
                    <a:pt x="15830" y="6338"/>
                    <a:pt x="15885" y="6338"/>
                  </a:cubicBezTo>
                  <a:moveTo>
                    <a:pt x="15945" y="6763"/>
                  </a:moveTo>
                  <a:cubicBezTo>
                    <a:pt x="15840" y="6763"/>
                    <a:pt x="15797" y="6712"/>
                    <a:pt x="15794" y="6588"/>
                  </a:cubicBezTo>
                  <a:cubicBezTo>
                    <a:pt x="16128" y="6588"/>
                    <a:pt x="16128" y="6588"/>
                    <a:pt x="16128" y="6588"/>
                  </a:cubicBezTo>
                  <a:cubicBezTo>
                    <a:pt x="16128" y="6541"/>
                    <a:pt x="16128" y="6541"/>
                    <a:pt x="16128" y="6541"/>
                  </a:cubicBezTo>
                  <a:cubicBezTo>
                    <a:pt x="16128" y="6372"/>
                    <a:pt x="16057" y="6270"/>
                    <a:pt x="15885" y="6270"/>
                  </a:cubicBezTo>
                  <a:cubicBezTo>
                    <a:pt x="15726" y="6270"/>
                    <a:pt x="15618" y="6377"/>
                    <a:pt x="15618" y="6562"/>
                  </a:cubicBezTo>
                  <a:cubicBezTo>
                    <a:pt x="15618" y="6749"/>
                    <a:pt x="15718" y="6857"/>
                    <a:pt x="15889" y="6857"/>
                  </a:cubicBezTo>
                  <a:cubicBezTo>
                    <a:pt x="15986" y="6857"/>
                    <a:pt x="16059" y="6827"/>
                    <a:pt x="16118" y="6769"/>
                  </a:cubicBezTo>
                  <a:cubicBezTo>
                    <a:pt x="16091" y="6724"/>
                    <a:pt x="16091" y="6724"/>
                    <a:pt x="16091" y="6724"/>
                  </a:cubicBezTo>
                  <a:cubicBezTo>
                    <a:pt x="16045" y="6749"/>
                    <a:pt x="15992" y="6763"/>
                    <a:pt x="15945" y="6763"/>
                  </a:cubicBezTo>
                  <a:moveTo>
                    <a:pt x="15314" y="6456"/>
                  </a:moveTo>
                  <a:cubicBezTo>
                    <a:pt x="15314" y="6534"/>
                    <a:pt x="15290" y="6566"/>
                    <a:pt x="15239" y="6566"/>
                  </a:cubicBezTo>
                  <a:cubicBezTo>
                    <a:pt x="15193" y="6566"/>
                    <a:pt x="15166" y="6533"/>
                    <a:pt x="15166" y="6453"/>
                  </a:cubicBezTo>
                  <a:cubicBezTo>
                    <a:pt x="15166" y="6369"/>
                    <a:pt x="15192" y="6338"/>
                    <a:pt x="15239" y="6338"/>
                  </a:cubicBezTo>
                  <a:cubicBezTo>
                    <a:pt x="15291" y="6338"/>
                    <a:pt x="15314" y="6368"/>
                    <a:pt x="15314" y="6456"/>
                  </a:cubicBezTo>
                  <a:moveTo>
                    <a:pt x="15585" y="6350"/>
                  </a:moveTo>
                  <a:cubicBezTo>
                    <a:pt x="15528" y="6246"/>
                    <a:pt x="15528" y="6246"/>
                    <a:pt x="15528" y="6246"/>
                  </a:cubicBezTo>
                  <a:cubicBezTo>
                    <a:pt x="15498" y="6274"/>
                    <a:pt x="15455" y="6299"/>
                    <a:pt x="15417" y="6299"/>
                  </a:cubicBezTo>
                  <a:cubicBezTo>
                    <a:pt x="15391" y="6299"/>
                    <a:pt x="15381" y="6296"/>
                    <a:pt x="15354" y="6289"/>
                  </a:cubicBezTo>
                  <a:cubicBezTo>
                    <a:pt x="15302" y="6275"/>
                    <a:pt x="15276" y="6270"/>
                    <a:pt x="15240" y="6270"/>
                  </a:cubicBezTo>
                  <a:cubicBezTo>
                    <a:pt x="15097" y="6270"/>
                    <a:pt x="15004" y="6337"/>
                    <a:pt x="15004" y="6455"/>
                  </a:cubicBezTo>
                  <a:cubicBezTo>
                    <a:pt x="15004" y="6539"/>
                    <a:pt x="15058" y="6598"/>
                    <a:pt x="15148" y="6616"/>
                  </a:cubicBezTo>
                  <a:cubicBezTo>
                    <a:pt x="15073" y="6636"/>
                    <a:pt x="15027" y="6678"/>
                    <a:pt x="15027" y="6733"/>
                  </a:cubicBezTo>
                  <a:cubicBezTo>
                    <a:pt x="15027" y="6781"/>
                    <a:pt x="15050" y="6822"/>
                    <a:pt x="15108" y="6828"/>
                  </a:cubicBezTo>
                  <a:cubicBezTo>
                    <a:pt x="15131" y="6832"/>
                    <a:pt x="15193" y="6835"/>
                    <a:pt x="15232" y="6836"/>
                  </a:cubicBezTo>
                  <a:cubicBezTo>
                    <a:pt x="15347" y="6840"/>
                    <a:pt x="15380" y="6855"/>
                    <a:pt x="15380" y="6910"/>
                  </a:cubicBezTo>
                  <a:cubicBezTo>
                    <a:pt x="15380" y="6963"/>
                    <a:pt x="15346" y="6994"/>
                    <a:pt x="15251" y="6994"/>
                  </a:cubicBezTo>
                  <a:cubicBezTo>
                    <a:pt x="15170" y="6994"/>
                    <a:pt x="15138" y="6972"/>
                    <a:pt x="15138" y="6920"/>
                  </a:cubicBezTo>
                  <a:cubicBezTo>
                    <a:pt x="15138" y="6893"/>
                    <a:pt x="15146" y="6877"/>
                    <a:pt x="15151" y="6867"/>
                  </a:cubicBezTo>
                  <a:cubicBezTo>
                    <a:pt x="15042" y="6868"/>
                    <a:pt x="15042" y="6868"/>
                    <a:pt x="15042" y="6868"/>
                  </a:cubicBezTo>
                  <a:cubicBezTo>
                    <a:pt x="15012" y="6880"/>
                    <a:pt x="14985" y="6907"/>
                    <a:pt x="14985" y="6945"/>
                  </a:cubicBezTo>
                  <a:cubicBezTo>
                    <a:pt x="14985" y="7022"/>
                    <a:pt x="15090" y="7061"/>
                    <a:pt x="15246" y="7061"/>
                  </a:cubicBezTo>
                  <a:cubicBezTo>
                    <a:pt x="15408" y="7061"/>
                    <a:pt x="15527" y="7003"/>
                    <a:pt x="15527" y="6863"/>
                  </a:cubicBezTo>
                  <a:cubicBezTo>
                    <a:pt x="15527" y="6745"/>
                    <a:pt x="15453" y="6708"/>
                    <a:pt x="15313" y="6701"/>
                  </a:cubicBezTo>
                  <a:cubicBezTo>
                    <a:pt x="15207" y="6697"/>
                    <a:pt x="15207" y="6697"/>
                    <a:pt x="15207" y="6697"/>
                  </a:cubicBezTo>
                  <a:cubicBezTo>
                    <a:pt x="15185" y="6695"/>
                    <a:pt x="15176" y="6686"/>
                    <a:pt x="15176" y="6671"/>
                  </a:cubicBezTo>
                  <a:cubicBezTo>
                    <a:pt x="15176" y="6654"/>
                    <a:pt x="15192" y="6642"/>
                    <a:pt x="15215" y="6631"/>
                  </a:cubicBezTo>
                  <a:cubicBezTo>
                    <a:pt x="15223" y="6631"/>
                    <a:pt x="15223" y="6631"/>
                    <a:pt x="15223" y="6631"/>
                  </a:cubicBezTo>
                  <a:cubicBezTo>
                    <a:pt x="15428" y="6631"/>
                    <a:pt x="15473" y="6541"/>
                    <a:pt x="15473" y="6465"/>
                  </a:cubicBezTo>
                  <a:cubicBezTo>
                    <a:pt x="15473" y="6419"/>
                    <a:pt x="15451" y="6387"/>
                    <a:pt x="15422" y="6367"/>
                  </a:cubicBezTo>
                  <a:cubicBezTo>
                    <a:pt x="15448" y="6378"/>
                    <a:pt x="15470" y="6382"/>
                    <a:pt x="15495" y="6382"/>
                  </a:cubicBezTo>
                  <a:cubicBezTo>
                    <a:pt x="15528" y="6382"/>
                    <a:pt x="15556" y="6370"/>
                    <a:pt x="15585" y="6350"/>
                  </a:cubicBezTo>
                  <a:moveTo>
                    <a:pt x="14706" y="6577"/>
                  </a:moveTo>
                  <a:cubicBezTo>
                    <a:pt x="14703" y="6716"/>
                    <a:pt x="14703" y="6716"/>
                    <a:pt x="14703" y="6716"/>
                  </a:cubicBezTo>
                  <a:cubicBezTo>
                    <a:pt x="14683" y="6742"/>
                    <a:pt x="14648" y="6758"/>
                    <a:pt x="14620" y="6758"/>
                  </a:cubicBezTo>
                  <a:cubicBezTo>
                    <a:pt x="14578" y="6758"/>
                    <a:pt x="14554" y="6738"/>
                    <a:pt x="14554" y="6676"/>
                  </a:cubicBezTo>
                  <a:cubicBezTo>
                    <a:pt x="14554" y="6609"/>
                    <a:pt x="14593" y="6577"/>
                    <a:pt x="14668" y="6577"/>
                  </a:cubicBezTo>
                  <a:lnTo>
                    <a:pt x="14706" y="6577"/>
                  </a:lnTo>
                  <a:close/>
                  <a:moveTo>
                    <a:pt x="14868" y="6679"/>
                  </a:moveTo>
                  <a:cubicBezTo>
                    <a:pt x="14868" y="6579"/>
                    <a:pt x="14872" y="6488"/>
                    <a:pt x="14872" y="6455"/>
                  </a:cubicBezTo>
                  <a:cubicBezTo>
                    <a:pt x="14872" y="6326"/>
                    <a:pt x="14784" y="6270"/>
                    <a:pt x="14657" y="6270"/>
                  </a:cubicBezTo>
                  <a:cubicBezTo>
                    <a:pt x="14569" y="6270"/>
                    <a:pt x="14479" y="6298"/>
                    <a:pt x="14421" y="6332"/>
                  </a:cubicBezTo>
                  <a:cubicBezTo>
                    <a:pt x="14421" y="6444"/>
                    <a:pt x="14421" y="6444"/>
                    <a:pt x="14421" y="6444"/>
                  </a:cubicBezTo>
                  <a:cubicBezTo>
                    <a:pt x="14542" y="6444"/>
                    <a:pt x="14542" y="6444"/>
                    <a:pt x="14542" y="6444"/>
                  </a:cubicBezTo>
                  <a:cubicBezTo>
                    <a:pt x="14549" y="6386"/>
                    <a:pt x="14567" y="6344"/>
                    <a:pt x="14629" y="6344"/>
                  </a:cubicBezTo>
                  <a:cubicBezTo>
                    <a:pt x="14688" y="6344"/>
                    <a:pt x="14709" y="6380"/>
                    <a:pt x="14709" y="6465"/>
                  </a:cubicBezTo>
                  <a:cubicBezTo>
                    <a:pt x="14709" y="6515"/>
                    <a:pt x="14709" y="6515"/>
                    <a:pt x="14709" y="6515"/>
                  </a:cubicBezTo>
                  <a:cubicBezTo>
                    <a:pt x="14694" y="6514"/>
                    <a:pt x="14669" y="6513"/>
                    <a:pt x="14656" y="6513"/>
                  </a:cubicBezTo>
                  <a:cubicBezTo>
                    <a:pt x="14483" y="6513"/>
                    <a:pt x="14386" y="6567"/>
                    <a:pt x="14386" y="6697"/>
                  </a:cubicBezTo>
                  <a:cubicBezTo>
                    <a:pt x="14386" y="6810"/>
                    <a:pt x="14463" y="6859"/>
                    <a:pt x="14560" y="6859"/>
                  </a:cubicBezTo>
                  <a:cubicBezTo>
                    <a:pt x="14647" y="6859"/>
                    <a:pt x="14695" y="6813"/>
                    <a:pt x="14713" y="6773"/>
                  </a:cubicBezTo>
                  <a:cubicBezTo>
                    <a:pt x="14722" y="6820"/>
                    <a:pt x="14758" y="6850"/>
                    <a:pt x="14826" y="6850"/>
                  </a:cubicBezTo>
                  <a:cubicBezTo>
                    <a:pt x="14874" y="6850"/>
                    <a:pt x="14915" y="6838"/>
                    <a:pt x="14938" y="6824"/>
                  </a:cubicBezTo>
                  <a:cubicBezTo>
                    <a:pt x="14938" y="6777"/>
                    <a:pt x="14938" y="6777"/>
                    <a:pt x="14938" y="6777"/>
                  </a:cubicBezTo>
                  <a:cubicBezTo>
                    <a:pt x="14880" y="6775"/>
                    <a:pt x="14868" y="6761"/>
                    <a:pt x="14868" y="6679"/>
                  </a:cubicBezTo>
                  <a:moveTo>
                    <a:pt x="14319" y="6285"/>
                  </a:moveTo>
                  <a:cubicBezTo>
                    <a:pt x="14186" y="6285"/>
                    <a:pt x="14186" y="6285"/>
                    <a:pt x="14186" y="6285"/>
                  </a:cubicBezTo>
                  <a:cubicBezTo>
                    <a:pt x="14186" y="6229"/>
                    <a:pt x="14191" y="6163"/>
                    <a:pt x="14196" y="6123"/>
                  </a:cubicBezTo>
                  <a:cubicBezTo>
                    <a:pt x="14082" y="6137"/>
                    <a:pt x="14082" y="6137"/>
                    <a:pt x="14082" y="6137"/>
                  </a:cubicBezTo>
                  <a:cubicBezTo>
                    <a:pt x="14055" y="6179"/>
                    <a:pt x="14038" y="6233"/>
                    <a:pt x="14032" y="6282"/>
                  </a:cubicBezTo>
                  <a:cubicBezTo>
                    <a:pt x="13958" y="6312"/>
                    <a:pt x="13958" y="6312"/>
                    <a:pt x="13958" y="6312"/>
                  </a:cubicBezTo>
                  <a:cubicBezTo>
                    <a:pt x="13958" y="6368"/>
                    <a:pt x="13958" y="6368"/>
                    <a:pt x="13958" y="6368"/>
                  </a:cubicBezTo>
                  <a:cubicBezTo>
                    <a:pt x="14024" y="6368"/>
                    <a:pt x="14024" y="6368"/>
                    <a:pt x="14024" y="6368"/>
                  </a:cubicBezTo>
                  <a:cubicBezTo>
                    <a:pt x="14024" y="6700"/>
                    <a:pt x="14024" y="6700"/>
                    <a:pt x="14024" y="6700"/>
                  </a:cubicBezTo>
                  <a:cubicBezTo>
                    <a:pt x="14024" y="6821"/>
                    <a:pt x="14080" y="6858"/>
                    <a:pt x="14180" y="6858"/>
                  </a:cubicBezTo>
                  <a:cubicBezTo>
                    <a:pt x="14239" y="6858"/>
                    <a:pt x="14287" y="6845"/>
                    <a:pt x="14329" y="6818"/>
                  </a:cubicBezTo>
                  <a:cubicBezTo>
                    <a:pt x="14313" y="6761"/>
                    <a:pt x="14313" y="6761"/>
                    <a:pt x="14313" y="6761"/>
                  </a:cubicBezTo>
                  <a:cubicBezTo>
                    <a:pt x="14287" y="6771"/>
                    <a:pt x="14270" y="6775"/>
                    <a:pt x="14250" y="6775"/>
                  </a:cubicBezTo>
                  <a:cubicBezTo>
                    <a:pt x="14195" y="6775"/>
                    <a:pt x="14187" y="6745"/>
                    <a:pt x="14187" y="6664"/>
                  </a:cubicBezTo>
                  <a:cubicBezTo>
                    <a:pt x="14187" y="6368"/>
                    <a:pt x="14187" y="6368"/>
                    <a:pt x="14187" y="6368"/>
                  </a:cubicBezTo>
                  <a:cubicBezTo>
                    <a:pt x="14301" y="6368"/>
                    <a:pt x="14301" y="6368"/>
                    <a:pt x="14301" y="6368"/>
                  </a:cubicBezTo>
                  <a:lnTo>
                    <a:pt x="14319" y="6285"/>
                  </a:lnTo>
                  <a:close/>
                  <a:moveTo>
                    <a:pt x="13475" y="6844"/>
                  </a:moveTo>
                  <a:cubicBezTo>
                    <a:pt x="13792" y="6844"/>
                    <a:pt x="13792" y="6844"/>
                    <a:pt x="13792" y="6844"/>
                  </a:cubicBezTo>
                  <a:cubicBezTo>
                    <a:pt x="13792" y="6794"/>
                    <a:pt x="13792" y="6794"/>
                    <a:pt x="13792" y="6794"/>
                  </a:cubicBezTo>
                  <a:cubicBezTo>
                    <a:pt x="13718" y="6793"/>
                    <a:pt x="13706" y="6780"/>
                    <a:pt x="13706" y="6717"/>
                  </a:cubicBezTo>
                  <a:cubicBezTo>
                    <a:pt x="13706" y="6546"/>
                    <a:pt x="13706" y="6546"/>
                    <a:pt x="13706" y="6546"/>
                  </a:cubicBezTo>
                  <a:cubicBezTo>
                    <a:pt x="13706" y="6460"/>
                    <a:pt x="13728" y="6434"/>
                    <a:pt x="13811" y="6434"/>
                  </a:cubicBezTo>
                  <a:cubicBezTo>
                    <a:pt x="13838" y="6434"/>
                    <a:pt x="13852" y="6437"/>
                    <a:pt x="13872" y="6443"/>
                  </a:cubicBezTo>
                  <a:cubicBezTo>
                    <a:pt x="13902" y="6277"/>
                    <a:pt x="13902" y="6277"/>
                    <a:pt x="13902" y="6277"/>
                  </a:cubicBezTo>
                  <a:cubicBezTo>
                    <a:pt x="13894" y="6274"/>
                    <a:pt x="13878" y="6270"/>
                    <a:pt x="13861" y="6270"/>
                  </a:cubicBezTo>
                  <a:cubicBezTo>
                    <a:pt x="13801" y="6270"/>
                    <a:pt x="13731" y="6316"/>
                    <a:pt x="13704" y="6411"/>
                  </a:cubicBezTo>
                  <a:cubicBezTo>
                    <a:pt x="13701" y="6340"/>
                    <a:pt x="13680" y="6290"/>
                    <a:pt x="13669" y="6270"/>
                  </a:cubicBezTo>
                  <a:cubicBezTo>
                    <a:pt x="13653" y="6270"/>
                    <a:pt x="13653" y="6270"/>
                    <a:pt x="13653" y="6270"/>
                  </a:cubicBezTo>
                  <a:cubicBezTo>
                    <a:pt x="13476" y="6314"/>
                    <a:pt x="13476" y="6314"/>
                    <a:pt x="13476" y="6314"/>
                  </a:cubicBezTo>
                  <a:cubicBezTo>
                    <a:pt x="13476" y="6363"/>
                    <a:pt x="13476" y="6363"/>
                    <a:pt x="13476" y="6363"/>
                  </a:cubicBezTo>
                  <a:cubicBezTo>
                    <a:pt x="13531" y="6365"/>
                    <a:pt x="13542" y="6376"/>
                    <a:pt x="13542" y="6456"/>
                  </a:cubicBezTo>
                  <a:cubicBezTo>
                    <a:pt x="13542" y="6717"/>
                    <a:pt x="13542" y="6717"/>
                    <a:pt x="13542" y="6717"/>
                  </a:cubicBezTo>
                  <a:cubicBezTo>
                    <a:pt x="13542" y="6780"/>
                    <a:pt x="13530" y="6793"/>
                    <a:pt x="13475" y="6794"/>
                  </a:cubicBezTo>
                  <a:lnTo>
                    <a:pt x="13475" y="6844"/>
                  </a:lnTo>
                  <a:close/>
                  <a:moveTo>
                    <a:pt x="13229" y="6552"/>
                  </a:moveTo>
                  <a:cubicBezTo>
                    <a:pt x="13229" y="6721"/>
                    <a:pt x="13196" y="6790"/>
                    <a:pt x="13130" y="6790"/>
                  </a:cubicBezTo>
                  <a:cubicBezTo>
                    <a:pt x="13049" y="6790"/>
                    <a:pt x="13028" y="6722"/>
                    <a:pt x="13028" y="6568"/>
                  </a:cubicBezTo>
                  <a:cubicBezTo>
                    <a:pt x="13028" y="6394"/>
                    <a:pt x="13058" y="6341"/>
                    <a:pt x="13128" y="6341"/>
                  </a:cubicBezTo>
                  <a:cubicBezTo>
                    <a:pt x="13193" y="6341"/>
                    <a:pt x="13229" y="6392"/>
                    <a:pt x="13229" y="6552"/>
                  </a:cubicBezTo>
                  <a:moveTo>
                    <a:pt x="13406" y="6556"/>
                  </a:moveTo>
                  <a:cubicBezTo>
                    <a:pt x="13406" y="6364"/>
                    <a:pt x="13292" y="6270"/>
                    <a:pt x="13132" y="6270"/>
                  </a:cubicBezTo>
                  <a:cubicBezTo>
                    <a:pt x="12958" y="6270"/>
                    <a:pt x="12849" y="6388"/>
                    <a:pt x="12849" y="6566"/>
                  </a:cubicBezTo>
                  <a:cubicBezTo>
                    <a:pt x="12849" y="6750"/>
                    <a:pt x="12952" y="6858"/>
                    <a:pt x="13124" y="6858"/>
                  </a:cubicBezTo>
                  <a:cubicBezTo>
                    <a:pt x="13277" y="6858"/>
                    <a:pt x="13406" y="6765"/>
                    <a:pt x="13406" y="6556"/>
                  </a:cubicBezTo>
                  <a:moveTo>
                    <a:pt x="12585" y="6579"/>
                  </a:moveTo>
                  <a:cubicBezTo>
                    <a:pt x="12585" y="6732"/>
                    <a:pt x="12541" y="6771"/>
                    <a:pt x="12472" y="6771"/>
                  </a:cubicBezTo>
                  <a:cubicBezTo>
                    <a:pt x="12438" y="6771"/>
                    <a:pt x="12404" y="6759"/>
                    <a:pt x="12380" y="6730"/>
                  </a:cubicBezTo>
                  <a:cubicBezTo>
                    <a:pt x="12380" y="6424"/>
                    <a:pt x="12380" y="6424"/>
                    <a:pt x="12380" y="6424"/>
                  </a:cubicBezTo>
                  <a:cubicBezTo>
                    <a:pt x="12411" y="6392"/>
                    <a:pt x="12445" y="6380"/>
                    <a:pt x="12481" y="6380"/>
                  </a:cubicBezTo>
                  <a:cubicBezTo>
                    <a:pt x="12547" y="6380"/>
                    <a:pt x="12585" y="6424"/>
                    <a:pt x="12585" y="6579"/>
                  </a:cubicBezTo>
                  <a:moveTo>
                    <a:pt x="12374" y="6364"/>
                  </a:moveTo>
                  <a:cubicBezTo>
                    <a:pt x="12369" y="6322"/>
                    <a:pt x="12354" y="6287"/>
                    <a:pt x="12344" y="6270"/>
                  </a:cubicBezTo>
                  <a:cubicBezTo>
                    <a:pt x="12327" y="6270"/>
                    <a:pt x="12327" y="6270"/>
                    <a:pt x="12327" y="6270"/>
                  </a:cubicBezTo>
                  <a:cubicBezTo>
                    <a:pt x="12151" y="6314"/>
                    <a:pt x="12151" y="6314"/>
                    <a:pt x="12151" y="6314"/>
                  </a:cubicBezTo>
                  <a:cubicBezTo>
                    <a:pt x="12151" y="6363"/>
                    <a:pt x="12151" y="6363"/>
                    <a:pt x="12151" y="6363"/>
                  </a:cubicBezTo>
                  <a:cubicBezTo>
                    <a:pt x="12206" y="6365"/>
                    <a:pt x="12217" y="6376"/>
                    <a:pt x="12217" y="6456"/>
                  </a:cubicBezTo>
                  <a:cubicBezTo>
                    <a:pt x="12217" y="6933"/>
                    <a:pt x="12217" y="6933"/>
                    <a:pt x="12217" y="6933"/>
                  </a:cubicBezTo>
                  <a:cubicBezTo>
                    <a:pt x="12217" y="6995"/>
                    <a:pt x="12205" y="7009"/>
                    <a:pt x="12150" y="7010"/>
                  </a:cubicBezTo>
                  <a:cubicBezTo>
                    <a:pt x="12150" y="7059"/>
                    <a:pt x="12150" y="7059"/>
                    <a:pt x="12150" y="7059"/>
                  </a:cubicBezTo>
                  <a:cubicBezTo>
                    <a:pt x="12449" y="7059"/>
                    <a:pt x="12449" y="7059"/>
                    <a:pt x="12449" y="7059"/>
                  </a:cubicBezTo>
                  <a:cubicBezTo>
                    <a:pt x="12449" y="7010"/>
                    <a:pt x="12449" y="7010"/>
                    <a:pt x="12449" y="7010"/>
                  </a:cubicBezTo>
                  <a:cubicBezTo>
                    <a:pt x="12391" y="7009"/>
                    <a:pt x="12380" y="6994"/>
                    <a:pt x="12380" y="6933"/>
                  </a:cubicBezTo>
                  <a:cubicBezTo>
                    <a:pt x="12380" y="6805"/>
                    <a:pt x="12380" y="6805"/>
                    <a:pt x="12380" y="6805"/>
                  </a:cubicBezTo>
                  <a:cubicBezTo>
                    <a:pt x="12411" y="6841"/>
                    <a:pt x="12456" y="6856"/>
                    <a:pt x="12503" y="6856"/>
                  </a:cubicBezTo>
                  <a:cubicBezTo>
                    <a:pt x="12653" y="6856"/>
                    <a:pt x="12758" y="6765"/>
                    <a:pt x="12758" y="6559"/>
                  </a:cubicBezTo>
                  <a:cubicBezTo>
                    <a:pt x="12758" y="6361"/>
                    <a:pt x="12669" y="6271"/>
                    <a:pt x="12538" y="6271"/>
                  </a:cubicBezTo>
                  <a:cubicBezTo>
                    <a:pt x="12463" y="6271"/>
                    <a:pt x="12403" y="6313"/>
                    <a:pt x="12374" y="6364"/>
                  </a:cubicBezTo>
                  <a:moveTo>
                    <a:pt x="11907" y="6579"/>
                  </a:moveTo>
                  <a:cubicBezTo>
                    <a:pt x="11907" y="6732"/>
                    <a:pt x="11863" y="6771"/>
                    <a:pt x="11795" y="6771"/>
                  </a:cubicBezTo>
                  <a:cubicBezTo>
                    <a:pt x="11761" y="6771"/>
                    <a:pt x="11727" y="6759"/>
                    <a:pt x="11702" y="6730"/>
                  </a:cubicBezTo>
                  <a:cubicBezTo>
                    <a:pt x="11702" y="6424"/>
                    <a:pt x="11702" y="6424"/>
                    <a:pt x="11702" y="6424"/>
                  </a:cubicBezTo>
                  <a:cubicBezTo>
                    <a:pt x="11733" y="6392"/>
                    <a:pt x="11767" y="6380"/>
                    <a:pt x="11804" y="6380"/>
                  </a:cubicBezTo>
                  <a:cubicBezTo>
                    <a:pt x="11870" y="6380"/>
                    <a:pt x="11907" y="6424"/>
                    <a:pt x="11907" y="6579"/>
                  </a:cubicBezTo>
                  <a:moveTo>
                    <a:pt x="11696" y="6364"/>
                  </a:moveTo>
                  <a:cubicBezTo>
                    <a:pt x="11691" y="6322"/>
                    <a:pt x="11676" y="6287"/>
                    <a:pt x="11666" y="6270"/>
                  </a:cubicBezTo>
                  <a:cubicBezTo>
                    <a:pt x="11650" y="6270"/>
                    <a:pt x="11650" y="6270"/>
                    <a:pt x="11650" y="6270"/>
                  </a:cubicBezTo>
                  <a:cubicBezTo>
                    <a:pt x="11473" y="6314"/>
                    <a:pt x="11473" y="6314"/>
                    <a:pt x="11473" y="6314"/>
                  </a:cubicBezTo>
                  <a:cubicBezTo>
                    <a:pt x="11473" y="6363"/>
                    <a:pt x="11473" y="6363"/>
                    <a:pt x="11473" y="6363"/>
                  </a:cubicBezTo>
                  <a:cubicBezTo>
                    <a:pt x="11528" y="6365"/>
                    <a:pt x="11539" y="6376"/>
                    <a:pt x="11539" y="6456"/>
                  </a:cubicBezTo>
                  <a:cubicBezTo>
                    <a:pt x="11539" y="6933"/>
                    <a:pt x="11539" y="6933"/>
                    <a:pt x="11539" y="6933"/>
                  </a:cubicBezTo>
                  <a:cubicBezTo>
                    <a:pt x="11539" y="6995"/>
                    <a:pt x="11527" y="7009"/>
                    <a:pt x="11472" y="7010"/>
                  </a:cubicBezTo>
                  <a:cubicBezTo>
                    <a:pt x="11472" y="7059"/>
                    <a:pt x="11472" y="7059"/>
                    <a:pt x="11472" y="7059"/>
                  </a:cubicBezTo>
                  <a:cubicBezTo>
                    <a:pt x="11772" y="7059"/>
                    <a:pt x="11772" y="7059"/>
                    <a:pt x="11772" y="7059"/>
                  </a:cubicBezTo>
                  <a:cubicBezTo>
                    <a:pt x="11772" y="7010"/>
                    <a:pt x="11772" y="7010"/>
                    <a:pt x="11772" y="7010"/>
                  </a:cubicBezTo>
                  <a:cubicBezTo>
                    <a:pt x="11714" y="7009"/>
                    <a:pt x="11702" y="6994"/>
                    <a:pt x="11702" y="6933"/>
                  </a:cubicBezTo>
                  <a:cubicBezTo>
                    <a:pt x="11702" y="6805"/>
                    <a:pt x="11702" y="6805"/>
                    <a:pt x="11702" y="6805"/>
                  </a:cubicBezTo>
                  <a:cubicBezTo>
                    <a:pt x="11733" y="6841"/>
                    <a:pt x="11778" y="6856"/>
                    <a:pt x="11826" y="6856"/>
                  </a:cubicBezTo>
                  <a:cubicBezTo>
                    <a:pt x="11975" y="6856"/>
                    <a:pt x="12080" y="6765"/>
                    <a:pt x="12080" y="6559"/>
                  </a:cubicBezTo>
                  <a:cubicBezTo>
                    <a:pt x="12080" y="6361"/>
                    <a:pt x="11991" y="6271"/>
                    <a:pt x="11861" y="6271"/>
                  </a:cubicBezTo>
                  <a:cubicBezTo>
                    <a:pt x="11785" y="6271"/>
                    <a:pt x="11726" y="6313"/>
                    <a:pt x="11696" y="6364"/>
                  </a:cubicBezTo>
                  <a:moveTo>
                    <a:pt x="11201" y="6577"/>
                  </a:moveTo>
                  <a:cubicBezTo>
                    <a:pt x="11198" y="6716"/>
                    <a:pt x="11198" y="6716"/>
                    <a:pt x="11198" y="6716"/>
                  </a:cubicBezTo>
                  <a:cubicBezTo>
                    <a:pt x="11178" y="6742"/>
                    <a:pt x="11143" y="6758"/>
                    <a:pt x="11114" y="6758"/>
                  </a:cubicBezTo>
                  <a:cubicBezTo>
                    <a:pt x="11072" y="6758"/>
                    <a:pt x="11048" y="6738"/>
                    <a:pt x="11048" y="6676"/>
                  </a:cubicBezTo>
                  <a:cubicBezTo>
                    <a:pt x="11048" y="6609"/>
                    <a:pt x="11088" y="6577"/>
                    <a:pt x="11162" y="6577"/>
                  </a:cubicBezTo>
                  <a:lnTo>
                    <a:pt x="11201" y="6577"/>
                  </a:lnTo>
                  <a:close/>
                  <a:moveTo>
                    <a:pt x="11362" y="6679"/>
                  </a:moveTo>
                  <a:cubicBezTo>
                    <a:pt x="11362" y="6579"/>
                    <a:pt x="11367" y="6488"/>
                    <a:pt x="11367" y="6455"/>
                  </a:cubicBezTo>
                  <a:cubicBezTo>
                    <a:pt x="11367" y="6326"/>
                    <a:pt x="11279" y="6270"/>
                    <a:pt x="11151" y="6270"/>
                  </a:cubicBezTo>
                  <a:cubicBezTo>
                    <a:pt x="11064" y="6270"/>
                    <a:pt x="10973" y="6298"/>
                    <a:pt x="10915" y="6332"/>
                  </a:cubicBezTo>
                  <a:cubicBezTo>
                    <a:pt x="10915" y="6444"/>
                    <a:pt x="10915" y="6444"/>
                    <a:pt x="10915" y="6444"/>
                  </a:cubicBezTo>
                  <a:cubicBezTo>
                    <a:pt x="11036" y="6444"/>
                    <a:pt x="11036" y="6444"/>
                    <a:pt x="11036" y="6444"/>
                  </a:cubicBezTo>
                  <a:cubicBezTo>
                    <a:pt x="11044" y="6386"/>
                    <a:pt x="11061" y="6344"/>
                    <a:pt x="11124" y="6344"/>
                  </a:cubicBezTo>
                  <a:cubicBezTo>
                    <a:pt x="11182" y="6344"/>
                    <a:pt x="11203" y="6380"/>
                    <a:pt x="11203" y="6465"/>
                  </a:cubicBezTo>
                  <a:cubicBezTo>
                    <a:pt x="11203" y="6515"/>
                    <a:pt x="11203" y="6515"/>
                    <a:pt x="11203" y="6515"/>
                  </a:cubicBezTo>
                  <a:cubicBezTo>
                    <a:pt x="11189" y="6514"/>
                    <a:pt x="11164" y="6513"/>
                    <a:pt x="11150" y="6513"/>
                  </a:cubicBezTo>
                  <a:cubicBezTo>
                    <a:pt x="10978" y="6513"/>
                    <a:pt x="10880" y="6567"/>
                    <a:pt x="10880" y="6697"/>
                  </a:cubicBezTo>
                  <a:cubicBezTo>
                    <a:pt x="10880" y="6810"/>
                    <a:pt x="10957" y="6859"/>
                    <a:pt x="11055" y="6859"/>
                  </a:cubicBezTo>
                  <a:cubicBezTo>
                    <a:pt x="11142" y="6859"/>
                    <a:pt x="11190" y="6813"/>
                    <a:pt x="11208" y="6773"/>
                  </a:cubicBezTo>
                  <a:cubicBezTo>
                    <a:pt x="11216" y="6820"/>
                    <a:pt x="11253" y="6850"/>
                    <a:pt x="11321" y="6850"/>
                  </a:cubicBezTo>
                  <a:cubicBezTo>
                    <a:pt x="11369" y="6850"/>
                    <a:pt x="11410" y="6838"/>
                    <a:pt x="11433" y="6824"/>
                  </a:cubicBezTo>
                  <a:cubicBezTo>
                    <a:pt x="11433" y="6777"/>
                    <a:pt x="11433" y="6777"/>
                    <a:pt x="11433" y="6777"/>
                  </a:cubicBezTo>
                  <a:cubicBezTo>
                    <a:pt x="11374" y="6775"/>
                    <a:pt x="11362" y="6761"/>
                    <a:pt x="11362" y="6679"/>
                  </a:cubicBezTo>
                  <a:moveTo>
                    <a:pt x="10411" y="6844"/>
                  </a:moveTo>
                  <a:cubicBezTo>
                    <a:pt x="10728" y="6844"/>
                    <a:pt x="10728" y="6844"/>
                    <a:pt x="10728" y="6844"/>
                  </a:cubicBezTo>
                  <a:cubicBezTo>
                    <a:pt x="10728" y="6794"/>
                    <a:pt x="10728" y="6794"/>
                    <a:pt x="10728" y="6794"/>
                  </a:cubicBezTo>
                  <a:cubicBezTo>
                    <a:pt x="10653" y="6793"/>
                    <a:pt x="10641" y="6780"/>
                    <a:pt x="10641" y="6717"/>
                  </a:cubicBezTo>
                  <a:cubicBezTo>
                    <a:pt x="10641" y="6546"/>
                    <a:pt x="10641" y="6546"/>
                    <a:pt x="10641" y="6546"/>
                  </a:cubicBezTo>
                  <a:cubicBezTo>
                    <a:pt x="10641" y="6460"/>
                    <a:pt x="10663" y="6434"/>
                    <a:pt x="10747" y="6434"/>
                  </a:cubicBezTo>
                  <a:cubicBezTo>
                    <a:pt x="10773" y="6434"/>
                    <a:pt x="10787" y="6437"/>
                    <a:pt x="10807" y="6443"/>
                  </a:cubicBezTo>
                  <a:cubicBezTo>
                    <a:pt x="10838" y="6277"/>
                    <a:pt x="10838" y="6277"/>
                    <a:pt x="10838" y="6277"/>
                  </a:cubicBezTo>
                  <a:cubicBezTo>
                    <a:pt x="10829" y="6274"/>
                    <a:pt x="10814" y="6270"/>
                    <a:pt x="10796" y="6270"/>
                  </a:cubicBezTo>
                  <a:cubicBezTo>
                    <a:pt x="10737" y="6270"/>
                    <a:pt x="10667" y="6316"/>
                    <a:pt x="10639" y="6411"/>
                  </a:cubicBezTo>
                  <a:cubicBezTo>
                    <a:pt x="10637" y="6340"/>
                    <a:pt x="10616" y="6290"/>
                    <a:pt x="10605" y="6270"/>
                  </a:cubicBezTo>
                  <a:cubicBezTo>
                    <a:pt x="10589" y="6270"/>
                    <a:pt x="10589" y="6270"/>
                    <a:pt x="10589" y="6270"/>
                  </a:cubicBezTo>
                  <a:cubicBezTo>
                    <a:pt x="10412" y="6314"/>
                    <a:pt x="10412" y="6314"/>
                    <a:pt x="10412" y="6314"/>
                  </a:cubicBezTo>
                  <a:cubicBezTo>
                    <a:pt x="10412" y="6363"/>
                    <a:pt x="10412" y="6363"/>
                    <a:pt x="10412" y="6363"/>
                  </a:cubicBezTo>
                  <a:cubicBezTo>
                    <a:pt x="10467" y="6365"/>
                    <a:pt x="10478" y="6376"/>
                    <a:pt x="10478" y="6456"/>
                  </a:cubicBezTo>
                  <a:cubicBezTo>
                    <a:pt x="10478" y="6717"/>
                    <a:pt x="10478" y="6717"/>
                    <a:pt x="10478" y="6717"/>
                  </a:cubicBezTo>
                  <a:cubicBezTo>
                    <a:pt x="10478" y="6780"/>
                    <a:pt x="10466" y="6793"/>
                    <a:pt x="10411" y="6794"/>
                  </a:cubicBezTo>
                  <a:lnTo>
                    <a:pt x="10411" y="6844"/>
                  </a:lnTo>
                  <a:close/>
                  <a:moveTo>
                    <a:pt x="10334" y="6285"/>
                  </a:moveTo>
                  <a:cubicBezTo>
                    <a:pt x="10201" y="6285"/>
                    <a:pt x="10201" y="6285"/>
                    <a:pt x="10201" y="6285"/>
                  </a:cubicBezTo>
                  <a:cubicBezTo>
                    <a:pt x="10201" y="6229"/>
                    <a:pt x="10205" y="6163"/>
                    <a:pt x="10211" y="6123"/>
                  </a:cubicBezTo>
                  <a:cubicBezTo>
                    <a:pt x="10096" y="6137"/>
                    <a:pt x="10096" y="6137"/>
                    <a:pt x="10096" y="6137"/>
                  </a:cubicBezTo>
                  <a:cubicBezTo>
                    <a:pt x="10069" y="6179"/>
                    <a:pt x="10052" y="6233"/>
                    <a:pt x="10046" y="6282"/>
                  </a:cubicBezTo>
                  <a:cubicBezTo>
                    <a:pt x="9972" y="6312"/>
                    <a:pt x="9972" y="6312"/>
                    <a:pt x="9972" y="6312"/>
                  </a:cubicBezTo>
                  <a:cubicBezTo>
                    <a:pt x="9972" y="6368"/>
                    <a:pt x="9972" y="6368"/>
                    <a:pt x="9972" y="6368"/>
                  </a:cubicBezTo>
                  <a:cubicBezTo>
                    <a:pt x="10038" y="6368"/>
                    <a:pt x="10038" y="6368"/>
                    <a:pt x="10038" y="6368"/>
                  </a:cubicBezTo>
                  <a:cubicBezTo>
                    <a:pt x="10038" y="6700"/>
                    <a:pt x="10038" y="6700"/>
                    <a:pt x="10038" y="6700"/>
                  </a:cubicBezTo>
                  <a:cubicBezTo>
                    <a:pt x="10038" y="6821"/>
                    <a:pt x="10094" y="6858"/>
                    <a:pt x="10194" y="6858"/>
                  </a:cubicBezTo>
                  <a:cubicBezTo>
                    <a:pt x="10253" y="6858"/>
                    <a:pt x="10302" y="6845"/>
                    <a:pt x="10343" y="6818"/>
                  </a:cubicBezTo>
                  <a:cubicBezTo>
                    <a:pt x="10327" y="6761"/>
                    <a:pt x="10327" y="6761"/>
                    <a:pt x="10327" y="6761"/>
                  </a:cubicBezTo>
                  <a:cubicBezTo>
                    <a:pt x="10302" y="6771"/>
                    <a:pt x="10284" y="6775"/>
                    <a:pt x="10264" y="6775"/>
                  </a:cubicBezTo>
                  <a:cubicBezTo>
                    <a:pt x="10209" y="6775"/>
                    <a:pt x="10202" y="6745"/>
                    <a:pt x="10202" y="6664"/>
                  </a:cubicBezTo>
                  <a:cubicBezTo>
                    <a:pt x="10202" y="6368"/>
                    <a:pt x="10202" y="6368"/>
                    <a:pt x="10202" y="6368"/>
                  </a:cubicBezTo>
                  <a:cubicBezTo>
                    <a:pt x="10315" y="6368"/>
                    <a:pt x="10315" y="6368"/>
                    <a:pt x="10315" y="6368"/>
                  </a:cubicBezTo>
                  <a:lnTo>
                    <a:pt x="10334" y="6285"/>
                  </a:lnTo>
                  <a:close/>
                  <a:moveTo>
                    <a:pt x="9893" y="6315"/>
                  </a:moveTo>
                  <a:cubicBezTo>
                    <a:pt x="9855" y="6290"/>
                    <a:pt x="9800" y="6271"/>
                    <a:pt x="9713" y="6271"/>
                  </a:cubicBezTo>
                  <a:cubicBezTo>
                    <a:pt x="9560" y="6271"/>
                    <a:pt x="9431" y="6376"/>
                    <a:pt x="9431" y="6574"/>
                  </a:cubicBezTo>
                  <a:cubicBezTo>
                    <a:pt x="9431" y="6766"/>
                    <a:pt x="9552" y="6857"/>
                    <a:pt x="9699" y="6857"/>
                  </a:cubicBezTo>
                  <a:cubicBezTo>
                    <a:pt x="9782" y="6857"/>
                    <a:pt x="9857" y="6827"/>
                    <a:pt x="9908" y="6768"/>
                  </a:cubicBezTo>
                  <a:cubicBezTo>
                    <a:pt x="9878" y="6726"/>
                    <a:pt x="9878" y="6726"/>
                    <a:pt x="9878" y="6726"/>
                  </a:cubicBezTo>
                  <a:cubicBezTo>
                    <a:pt x="9832" y="6754"/>
                    <a:pt x="9799" y="6766"/>
                    <a:pt x="9748" y="6766"/>
                  </a:cubicBezTo>
                  <a:cubicBezTo>
                    <a:pt x="9666" y="6766"/>
                    <a:pt x="9600" y="6713"/>
                    <a:pt x="9600" y="6548"/>
                  </a:cubicBezTo>
                  <a:cubicBezTo>
                    <a:pt x="9600" y="6380"/>
                    <a:pt x="9661" y="6339"/>
                    <a:pt x="9713" y="6339"/>
                  </a:cubicBezTo>
                  <a:cubicBezTo>
                    <a:pt x="9758" y="6339"/>
                    <a:pt x="9767" y="6368"/>
                    <a:pt x="9771" y="6436"/>
                  </a:cubicBezTo>
                  <a:cubicBezTo>
                    <a:pt x="9893" y="6436"/>
                    <a:pt x="9893" y="6436"/>
                    <a:pt x="9893" y="6436"/>
                  </a:cubicBezTo>
                  <a:lnTo>
                    <a:pt x="9893" y="6315"/>
                  </a:lnTo>
                  <a:close/>
                  <a:moveTo>
                    <a:pt x="9101" y="6338"/>
                  </a:moveTo>
                  <a:cubicBezTo>
                    <a:pt x="9159" y="6338"/>
                    <a:pt x="9181" y="6380"/>
                    <a:pt x="9181" y="6513"/>
                  </a:cubicBezTo>
                  <a:cubicBezTo>
                    <a:pt x="9011" y="6513"/>
                    <a:pt x="9011" y="6513"/>
                    <a:pt x="9011" y="6513"/>
                  </a:cubicBezTo>
                  <a:cubicBezTo>
                    <a:pt x="9019" y="6379"/>
                    <a:pt x="9046" y="6338"/>
                    <a:pt x="9101" y="6338"/>
                  </a:cubicBezTo>
                  <a:moveTo>
                    <a:pt x="9160" y="6763"/>
                  </a:moveTo>
                  <a:cubicBezTo>
                    <a:pt x="9056" y="6763"/>
                    <a:pt x="9013" y="6712"/>
                    <a:pt x="9010" y="6588"/>
                  </a:cubicBezTo>
                  <a:cubicBezTo>
                    <a:pt x="9344" y="6588"/>
                    <a:pt x="9344" y="6588"/>
                    <a:pt x="9344" y="6588"/>
                  </a:cubicBezTo>
                  <a:cubicBezTo>
                    <a:pt x="9344" y="6541"/>
                    <a:pt x="9344" y="6541"/>
                    <a:pt x="9344" y="6541"/>
                  </a:cubicBezTo>
                  <a:cubicBezTo>
                    <a:pt x="9344" y="6372"/>
                    <a:pt x="9272" y="6270"/>
                    <a:pt x="9101" y="6270"/>
                  </a:cubicBezTo>
                  <a:cubicBezTo>
                    <a:pt x="8942" y="6270"/>
                    <a:pt x="8834" y="6377"/>
                    <a:pt x="8834" y="6562"/>
                  </a:cubicBezTo>
                  <a:cubicBezTo>
                    <a:pt x="8834" y="6749"/>
                    <a:pt x="8934" y="6857"/>
                    <a:pt x="9104" y="6857"/>
                  </a:cubicBezTo>
                  <a:cubicBezTo>
                    <a:pt x="9202" y="6857"/>
                    <a:pt x="9275" y="6827"/>
                    <a:pt x="9334" y="6769"/>
                  </a:cubicBezTo>
                  <a:cubicBezTo>
                    <a:pt x="9306" y="6724"/>
                    <a:pt x="9306" y="6724"/>
                    <a:pt x="9306" y="6724"/>
                  </a:cubicBezTo>
                  <a:cubicBezTo>
                    <a:pt x="9260" y="6749"/>
                    <a:pt x="9208" y="6763"/>
                    <a:pt x="9160" y="6763"/>
                  </a:cubicBezTo>
                  <a:moveTo>
                    <a:pt x="8857" y="6054"/>
                  </a:moveTo>
                  <a:cubicBezTo>
                    <a:pt x="8823" y="6039"/>
                    <a:pt x="8755" y="6030"/>
                    <a:pt x="8711" y="6030"/>
                  </a:cubicBezTo>
                  <a:cubicBezTo>
                    <a:pt x="8584" y="6030"/>
                    <a:pt x="8503" y="6088"/>
                    <a:pt x="8503" y="6204"/>
                  </a:cubicBezTo>
                  <a:cubicBezTo>
                    <a:pt x="8503" y="6285"/>
                    <a:pt x="8503" y="6285"/>
                    <a:pt x="8503" y="6285"/>
                  </a:cubicBezTo>
                  <a:cubicBezTo>
                    <a:pt x="8436" y="6312"/>
                    <a:pt x="8436" y="6312"/>
                    <a:pt x="8436" y="6312"/>
                  </a:cubicBezTo>
                  <a:cubicBezTo>
                    <a:pt x="8436" y="6368"/>
                    <a:pt x="8436" y="6368"/>
                    <a:pt x="8436" y="6368"/>
                  </a:cubicBezTo>
                  <a:cubicBezTo>
                    <a:pt x="8503" y="6368"/>
                    <a:pt x="8503" y="6368"/>
                    <a:pt x="8503" y="6368"/>
                  </a:cubicBezTo>
                  <a:cubicBezTo>
                    <a:pt x="8503" y="6717"/>
                    <a:pt x="8503" y="6717"/>
                    <a:pt x="8503" y="6717"/>
                  </a:cubicBezTo>
                  <a:cubicBezTo>
                    <a:pt x="8503" y="6780"/>
                    <a:pt x="8491" y="6793"/>
                    <a:pt x="8436" y="6794"/>
                  </a:cubicBezTo>
                  <a:cubicBezTo>
                    <a:pt x="8436" y="6844"/>
                    <a:pt x="8436" y="6844"/>
                    <a:pt x="8436" y="6844"/>
                  </a:cubicBezTo>
                  <a:cubicBezTo>
                    <a:pt x="8755" y="6844"/>
                    <a:pt x="8755" y="6844"/>
                    <a:pt x="8755" y="6844"/>
                  </a:cubicBezTo>
                  <a:cubicBezTo>
                    <a:pt x="8755" y="6794"/>
                    <a:pt x="8755" y="6794"/>
                    <a:pt x="8755" y="6794"/>
                  </a:cubicBezTo>
                  <a:cubicBezTo>
                    <a:pt x="8679" y="6793"/>
                    <a:pt x="8667" y="6779"/>
                    <a:pt x="8667" y="6717"/>
                  </a:cubicBezTo>
                  <a:cubicBezTo>
                    <a:pt x="8667" y="6368"/>
                    <a:pt x="8667" y="6368"/>
                    <a:pt x="8667" y="6368"/>
                  </a:cubicBezTo>
                  <a:cubicBezTo>
                    <a:pt x="8781" y="6368"/>
                    <a:pt x="8781" y="6368"/>
                    <a:pt x="8781" y="6368"/>
                  </a:cubicBezTo>
                  <a:cubicBezTo>
                    <a:pt x="8799" y="6285"/>
                    <a:pt x="8799" y="6285"/>
                    <a:pt x="8799" y="6285"/>
                  </a:cubicBezTo>
                  <a:cubicBezTo>
                    <a:pt x="8666" y="6285"/>
                    <a:pt x="8666" y="6285"/>
                    <a:pt x="8666" y="6285"/>
                  </a:cubicBezTo>
                  <a:cubicBezTo>
                    <a:pt x="8666" y="6180"/>
                    <a:pt x="8666" y="6180"/>
                    <a:pt x="8666" y="6180"/>
                  </a:cubicBezTo>
                  <a:cubicBezTo>
                    <a:pt x="8666" y="6127"/>
                    <a:pt x="8682" y="6103"/>
                    <a:pt x="8717" y="6103"/>
                  </a:cubicBezTo>
                  <a:cubicBezTo>
                    <a:pt x="8745" y="6103"/>
                    <a:pt x="8760" y="6120"/>
                    <a:pt x="8761" y="6169"/>
                  </a:cubicBezTo>
                  <a:cubicBezTo>
                    <a:pt x="8857" y="6169"/>
                    <a:pt x="8857" y="6169"/>
                    <a:pt x="8857" y="6169"/>
                  </a:cubicBezTo>
                  <a:lnTo>
                    <a:pt x="8857" y="6054"/>
                  </a:lnTo>
                  <a:close/>
                  <a:moveTo>
                    <a:pt x="8434" y="6054"/>
                  </a:moveTo>
                  <a:cubicBezTo>
                    <a:pt x="8400" y="6039"/>
                    <a:pt x="8332" y="6030"/>
                    <a:pt x="8288" y="6030"/>
                  </a:cubicBezTo>
                  <a:cubicBezTo>
                    <a:pt x="8162" y="6030"/>
                    <a:pt x="8081" y="6088"/>
                    <a:pt x="8081" y="6204"/>
                  </a:cubicBezTo>
                  <a:cubicBezTo>
                    <a:pt x="8081" y="6285"/>
                    <a:pt x="8081" y="6285"/>
                    <a:pt x="8081" y="6285"/>
                  </a:cubicBezTo>
                  <a:cubicBezTo>
                    <a:pt x="8014" y="6312"/>
                    <a:pt x="8014" y="6312"/>
                    <a:pt x="8014" y="6312"/>
                  </a:cubicBezTo>
                  <a:cubicBezTo>
                    <a:pt x="8014" y="6368"/>
                    <a:pt x="8014" y="6368"/>
                    <a:pt x="8014" y="6368"/>
                  </a:cubicBezTo>
                  <a:cubicBezTo>
                    <a:pt x="8081" y="6368"/>
                    <a:pt x="8081" y="6368"/>
                    <a:pt x="8081" y="6368"/>
                  </a:cubicBezTo>
                  <a:cubicBezTo>
                    <a:pt x="8081" y="6717"/>
                    <a:pt x="8081" y="6717"/>
                    <a:pt x="8081" y="6717"/>
                  </a:cubicBezTo>
                  <a:cubicBezTo>
                    <a:pt x="8081" y="6780"/>
                    <a:pt x="8069" y="6793"/>
                    <a:pt x="8014" y="6794"/>
                  </a:cubicBezTo>
                  <a:cubicBezTo>
                    <a:pt x="8014" y="6844"/>
                    <a:pt x="8014" y="6844"/>
                    <a:pt x="8014" y="6844"/>
                  </a:cubicBezTo>
                  <a:cubicBezTo>
                    <a:pt x="8332" y="6844"/>
                    <a:pt x="8332" y="6844"/>
                    <a:pt x="8332" y="6844"/>
                  </a:cubicBezTo>
                  <a:cubicBezTo>
                    <a:pt x="8332" y="6794"/>
                    <a:pt x="8332" y="6794"/>
                    <a:pt x="8332" y="6794"/>
                  </a:cubicBezTo>
                  <a:cubicBezTo>
                    <a:pt x="8256" y="6793"/>
                    <a:pt x="8244" y="6779"/>
                    <a:pt x="8244" y="6717"/>
                  </a:cubicBezTo>
                  <a:cubicBezTo>
                    <a:pt x="8244" y="6368"/>
                    <a:pt x="8244" y="6368"/>
                    <a:pt x="8244" y="6368"/>
                  </a:cubicBezTo>
                  <a:cubicBezTo>
                    <a:pt x="8358" y="6368"/>
                    <a:pt x="8358" y="6368"/>
                    <a:pt x="8358" y="6368"/>
                  </a:cubicBezTo>
                  <a:cubicBezTo>
                    <a:pt x="8376" y="6285"/>
                    <a:pt x="8376" y="6285"/>
                    <a:pt x="8376" y="6285"/>
                  </a:cubicBezTo>
                  <a:cubicBezTo>
                    <a:pt x="8243" y="6285"/>
                    <a:pt x="8243" y="6285"/>
                    <a:pt x="8243" y="6285"/>
                  </a:cubicBezTo>
                  <a:cubicBezTo>
                    <a:pt x="8243" y="6180"/>
                    <a:pt x="8243" y="6180"/>
                    <a:pt x="8243" y="6180"/>
                  </a:cubicBezTo>
                  <a:cubicBezTo>
                    <a:pt x="8243" y="6127"/>
                    <a:pt x="8260" y="6103"/>
                    <a:pt x="8295" y="6103"/>
                  </a:cubicBezTo>
                  <a:cubicBezTo>
                    <a:pt x="8322" y="6103"/>
                    <a:pt x="8338" y="6120"/>
                    <a:pt x="8339" y="6169"/>
                  </a:cubicBezTo>
                  <a:cubicBezTo>
                    <a:pt x="8434" y="6169"/>
                    <a:pt x="8434" y="6169"/>
                    <a:pt x="8434" y="6169"/>
                  </a:cubicBezTo>
                  <a:lnTo>
                    <a:pt x="8434" y="6054"/>
                  </a:lnTo>
                  <a:close/>
                  <a:moveTo>
                    <a:pt x="7697" y="6338"/>
                  </a:moveTo>
                  <a:cubicBezTo>
                    <a:pt x="7756" y="6338"/>
                    <a:pt x="7778" y="6380"/>
                    <a:pt x="7778" y="6513"/>
                  </a:cubicBezTo>
                  <a:cubicBezTo>
                    <a:pt x="7607" y="6513"/>
                    <a:pt x="7607" y="6513"/>
                    <a:pt x="7607" y="6513"/>
                  </a:cubicBezTo>
                  <a:cubicBezTo>
                    <a:pt x="7615" y="6379"/>
                    <a:pt x="7642" y="6338"/>
                    <a:pt x="7697" y="6338"/>
                  </a:cubicBezTo>
                  <a:moveTo>
                    <a:pt x="7757" y="6763"/>
                  </a:moveTo>
                  <a:cubicBezTo>
                    <a:pt x="7652" y="6763"/>
                    <a:pt x="7609" y="6712"/>
                    <a:pt x="7606" y="6588"/>
                  </a:cubicBezTo>
                  <a:cubicBezTo>
                    <a:pt x="7940" y="6588"/>
                    <a:pt x="7940" y="6588"/>
                    <a:pt x="7940" y="6588"/>
                  </a:cubicBezTo>
                  <a:cubicBezTo>
                    <a:pt x="7940" y="6541"/>
                    <a:pt x="7940" y="6541"/>
                    <a:pt x="7940" y="6541"/>
                  </a:cubicBezTo>
                  <a:cubicBezTo>
                    <a:pt x="7940" y="6372"/>
                    <a:pt x="7869" y="6270"/>
                    <a:pt x="7697" y="6270"/>
                  </a:cubicBezTo>
                  <a:cubicBezTo>
                    <a:pt x="7538" y="6270"/>
                    <a:pt x="7430" y="6377"/>
                    <a:pt x="7430" y="6562"/>
                  </a:cubicBezTo>
                  <a:cubicBezTo>
                    <a:pt x="7430" y="6749"/>
                    <a:pt x="7530" y="6857"/>
                    <a:pt x="7701" y="6857"/>
                  </a:cubicBezTo>
                  <a:cubicBezTo>
                    <a:pt x="7798" y="6857"/>
                    <a:pt x="7871" y="6827"/>
                    <a:pt x="7930" y="6769"/>
                  </a:cubicBezTo>
                  <a:cubicBezTo>
                    <a:pt x="7903" y="6724"/>
                    <a:pt x="7903" y="6724"/>
                    <a:pt x="7903" y="6724"/>
                  </a:cubicBezTo>
                  <a:cubicBezTo>
                    <a:pt x="7857" y="6749"/>
                    <a:pt x="7804" y="6763"/>
                    <a:pt x="7757" y="6763"/>
                  </a:cubicBezTo>
                  <a:moveTo>
                    <a:pt x="7301" y="6680"/>
                  </a:moveTo>
                  <a:cubicBezTo>
                    <a:pt x="7301" y="6276"/>
                    <a:pt x="7301" y="6276"/>
                    <a:pt x="7301" y="6276"/>
                  </a:cubicBezTo>
                  <a:cubicBezTo>
                    <a:pt x="7275" y="6276"/>
                    <a:pt x="7275" y="6276"/>
                    <a:pt x="7275" y="6276"/>
                  </a:cubicBezTo>
                  <a:cubicBezTo>
                    <a:pt x="7072" y="6314"/>
                    <a:pt x="7072" y="6314"/>
                    <a:pt x="7072" y="6314"/>
                  </a:cubicBezTo>
                  <a:cubicBezTo>
                    <a:pt x="7072" y="6363"/>
                    <a:pt x="7072" y="6363"/>
                    <a:pt x="7072" y="6363"/>
                  </a:cubicBezTo>
                  <a:cubicBezTo>
                    <a:pt x="7126" y="6365"/>
                    <a:pt x="7138" y="6376"/>
                    <a:pt x="7138" y="6456"/>
                  </a:cubicBezTo>
                  <a:cubicBezTo>
                    <a:pt x="7138" y="6712"/>
                    <a:pt x="7138" y="6712"/>
                    <a:pt x="7138" y="6712"/>
                  </a:cubicBezTo>
                  <a:cubicBezTo>
                    <a:pt x="7105" y="6739"/>
                    <a:pt x="7077" y="6753"/>
                    <a:pt x="7039" y="6753"/>
                  </a:cubicBezTo>
                  <a:cubicBezTo>
                    <a:pt x="6989" y="6753"/>
                    <a:pt x="6969" y="6723"/>
                    <a:pt x="6969" y="6664"/>
                  </a:cubicBezTo>
                  <a:cubicBezTo>
                    <a:pt x="6969" y="6276"/>
                    <a:pt x="6969" y="6276"/>
                    <a:pt x="6969" y="6276"/>
                  </a:cubicBezTo>
                  <a:cubicBezTo>
                    <a:pt x="6943" y="6276"/>
                    <a:pt x="6943" y="6276"/>
                    <a:pt x="6943" y="6276"/>
                  </a:cubicBezTo>
                  <a:cubicBezTo>
                    <a:pt x="6741" y="6314"/>
                    <a:pt x="6741" y="6314"/>
                    <a:pt x="6741" y="6314"/>
                  </a:cubicBezTo>
                  <a:cubicBezTo>
                    <a:pt x="6741" y="6363"/>
                    <a:pt x="6741" y="6363"/>
                    <a:pt x="6741" y="6363"/>
                  </a:cubicBezTo>
                  <a:cubicBezTo>
                    <a:pt x="6795" y="6365"/>
                    <a:pt x="6806" y="6376"/>
                    <a:pt x="6806" y="6456"/>
                  </a:cubicBezTo>
                  <a:cubicBezTo>
                    <a:pt x="6806" y="6702"/>
                    <a:pt x="6806" y="6702"/>
                    <a:pt x="6806" y="6702"/>
                  </a:cubicBezTo>
                  <a:cubicBezTo>
                    <a:pt x="6806" y="6811"/>
                    <a:pt x="6868" y="6858"/>
                    <a:pt x="6963" y="6858"/>
                  </a:cubicBezTo>
                  <a:cubicBezTo>
                    <a:pt x="7046" y="6858"/>
                    <a:pt x="7104" y="6822"/>
                    <a:pt x="7147" y="6769"/>
                  </a:cubicBezTo>
                  <a:cubicBezTo>
                    <a:pt x="7150" y="6811"/>
                    <a:pt x="7166" y="6841"/>
                    <a:pt x="7177" y="6858"/>
                  </a:cubicBezTo>
                  <a:cubicBezTo>
                    <a:pt x="7193" y="6858"/>
                    <a:pt x="7193" y="6858"/>
                    <a:pt x="7193" y="6858"/>
                  </a:cubicBezTo>
                  <a:cubicBezTo>
                    <a:pt x="7369" y="6818"/>
                    <a:pt x="7369" y="6818"/>
                    <a:pt x="7369" y="6818"/>
                  </a:cubicBezTo>
                  <a:cubicBezTo>
                    <a:pt x="7369" y="6773"/>
                    <a:pt x="7369" y="6773"/>
                    <a:pt x="7369" y="6773"/>
                  </a:cubicBezTo>
                  <a:cubicBezTo>
                    <a:pt x="7313" y="6769"/>
                    <a:pt x="7301" y="6760"/>
                    <a:pt x="7301" y="6680"/>
                  </a:cubicBezTo>
                  <a:moveTo>
                    <a:pt x="6438" y="6338"/>
                  </a:moveTo>
                  <a:cubicBezTo>
                    <a:pt x="6497" y="6338"/>
                    <a:pt x="6519" y="6380"/>
                    <a:pt x="6519" y="6513"/>
                  </a:cubicBezTo>
                  <a:cubicBezTo>
                    <a:pt x="6348" y="6513"/>
                    <a:pt x="6348" y="6513"/>
                    <a:pt x="6348" y="6513"/>
                  </a:cubicBezTo>
                  <a:cubicBezTo>
                    <a:pt x="6356" y="6379"/>
                    <a:pt x="6383" y="6338"/>
                    <a:pt x="6438" y="6338"/>
                  </a:cubicBezTo>
                  <a:moveTo>
                    <a:pt x="6498" y="6763"/>
                  </a:moveTo>
                  <a:cubicBezTo>
                    <a:pt x="6393" y="6763"/>
                    <a:pt x="6350" y="6712"/>
                    <a:pt x="6347" y="6588"/>
                  </a:cubicBezTo>
                  <a:cubicBezTo>
                    <a:pt x="6681" y="6588"/>
                    <a:pt x="6681" y="6588"/>
                    <a:pt x="6681" y="6588"/>
                  </a:cubicBezTo>
                  <a:cubicBezTo>
                    <a:pt x="6681" y="6541"/>
                    <a:pt x="6681" y="6541"/>
                    <a:pt x="6681" y="6541"/>
                  </a:cubicBezTo>
                  <a:cubicBezTo>
                    <a:pt x="6681" y="6372"/>
                    <a:pt x="6610" y="6270"/>
                    <a:pt x="6438" y="6270"/>
                  </a:cubicBezTo>
                  <a:cubicBezTo>
                    <a:pt x="6279" y="6270"/>
                    <a:pt x="6171" y="6377"/>
                    <a:pt x="6171" y="6562"/>
                  </a:cubicBezTo>
                  <a:cubicBezTo>
                    <a:pt x="6171" y="6749"/>
                    <a:pt x="6271" y="6857"/>
                    <a:pt x="6442" y="6857"/>
                  </a:cubicBezTo>
                  <a:cubicBezTo>
                    <a:pt x="6539" y="6857"/>
                    <a:pt x="6612" y="6827"/>
                    <a:pt x="6671" y="6769"/>
                  </a:cubicBezTo>
                  <a:cubicBezTo>
                    <a:pt x="6644" y="6724"/>
                    <a:pt x="6644" y="6724"/>
                    <a:pt x="6644" y="6724"/>
                  </a:cubicBezTo>
                  <a:cubicBezTo>
                    <a:pt x="6598" y="6749"/>
                    <a:pt x="6545" y="6763"/>
                    <a:pt x="6498" y="6763"/>
                  </a:cubicBezTo>
                  <a:moveTo>
                    <a:pt x="6044" y="6717"/>
                  </a:moveTo>
                  <a:cubicBezTo>
                    <a:pt x="6044" y="6276"/>
                    <a:pt x="6044" y="6276"/>
                    <a:pt x="6044" y="6276"/>
                  </a:cubicBezTo>
                  <a:cubicBezTo>
                    <a:pt x="6020" y="6276"/>
                    <a:pt x="6020" y="6276"/>
                    <a:pt x="6020" y="6276"/>
                  </a:cubicBezTo>
                  <a:cubicBezTo>
                    <a:pt x="5815" y="6314"/>
                    <a:pt x="5815" y="6314"/>
                    <a:pt x="5815" y="6314"/>
                  </a:cubicBezTo>
                  <a:cubicBezTo>
                    <a:pt x="5815" y="6363"/>
                    <a:pt x="5815" y="6363"/>
                    <a:pt x="5815" y="6363"/>
                  </a:cubicBezTo>
                  <a:cubicBezTo>
                    <a:pt x="5870" y="6365"/>
                    <a:pt x="5881" y="6376"/>
                    <a:pt x="5881" y="6456"/>
                  </a:cubicBezTo>
                  <a:cubicBezTo>
                    <a:pt x="5881" y="6717"/>
                    <a:pt x="5881" y="6717"/>
                    <a:pt x="5881" y="6717"/>
                  </a:cubicBezTo>
                  <a:cubicBezTo>
                    <a:pt x="5881" y="6780"/>
                    <a:pt x="5869" y="6793"/>
                    <a:pt x="5814" y="6794"/>
                  </a:cubicBezTo>
                  <a:cubicBezTo>
                    <a:pt x="5814" y="6844"/>
                    <a:pt x="5814" y="6844"/>
                    <a:pt x="5814" y="6844"/>
                  </a:cubicBezTo>
                  <a:cubicBezTo>
                    <a:pt x="6110" y="6844"/>
                    <a:pt x="6110" y="6844"/>
                    <a:pt x="6110" y="6844"/>
                  </a:cubicBezTo>
                  <a:cubicBezTo>
                    <a:pt x="6110" y="6794"/>
                    <a:pt x="6110" y="6794"/>
                    <a:pt x="6110" y="6794"/>
                  </a:cubicBezTo>
                  <a:cubicBezTo>
                    <a:pt x="6054" y="6793"/>
                    <a:pt x="6044" y="6780"/>
                    <a:pt x="6044" y="6717"/>
                  </a:cubicBezTo>
                  <a:moveTo>
                    <a:pt x="6053" y="6130"/>
                  </a:moveTo>
                  <a:cubicBezTo>
                    <a:pt x="6053" y="6077"/>
                    <a:pt x="6011" y="6034"/>
                    <a:pt x="5958" y="6034"/>
                  </a:cubicBezTo>
                  <a:cubicBezTo>
                    <a:pt x="5903" y="6034"/>
                    <a:pt x="5859" y="6077"/>
                    <a:pt x="5859" y="6130"/>
                  </a:cubicBezTo>
                  <a:cubicBezTo>
                    <a:pt x="5859" y="6184"/>
                    <a:pt x="5903" y="6226"/>
                    <a:pt x="5955" y="6226"/>
                  </a:cubicBezTo>
                  <a:cubicBezTo>
                    <a:pt x="6010" y="6226"/>
                    <a:pt x="6053" y="6184"/>
                    <a:pt x="6053" y="6130"/>
                  </a:cubicBezTo>
                  <a:moveTo>
                    <a:pt x="5670" y="6716"/>
                  </a:moveTo>
                  <a:cubicBezTo>
                    <a:pt x="5670" y="6145"/>
                    <a:pt x="5670" y="6145"/>
                    <a:pt x="5670" y="6145"/>
                  </a:cubicBezTo>
                  <a:cubicBezTo>
                    <a:pt x="5670" y="6095"/>
                    <a:pt x="5662" y="6056"/>
                    <a:pt x="5650" y="6036"/>
                  </a:cubicBezTo>
                  <a:cubicBezTo>
                    <a:pt x="5634" y="6036"/>
                    <a:pt x="5634" y="6036"/>
                    <a:pt x="5634" y="6036"/>
                  </a:cubicBezTo>
                  <a:cubicBezTo>
                    <a:pt x="5435" y="6066"/>
                    <a:pt x="5435" y="6066"/>
                    <a:pt x="5435" y="6066"/>
                  </a:cubicBezTo>
                  <a:cubicBezTo>
                    <a:pt x="5435" y="6115"/>
                    <a:pt x="5435" y="6115"/>
                    <a:pt x="5435" y="6115"/>
                  </a:cubicBezTo>
                  <a:cubicBezTo>
                    <a:pt x="5492" y="6117"/>
                    <a:pt x="5508" y="6128"/>
                    <a:pt x="5508" y="6208"/>
                  </a:cubicBezTo>
                  <a:cubicBezTo>
                    <a:pt x="5508" y="6717"/>
                    <a:pt x="5508" y="6717"/>
                    <a:pt x="5508" y="6717"/>
                  </a:cubicBezTo>
                  <a:cubicBezTo>
                    <a:pt x="5508" y="6780"/>
                    <a:pt x="5496" y="6793"/>
                    <a:pt x="5440" y="6794"/>
                  </a:cubicBezTo>
                  <a:cubicBezTo>
                    <a:pt x="5440" y="6844"/>
                    <a:pt x="5440" y="6844"/>
                    <a:pt x="5440" y="6844"/>
                  </a:cubicBezTo>
                  <a:cubicBezTo>
                    <a:pt x="5738" y="6844"/>
                    <a:pt x="5738" y="6844"/>
                    <a:pt x="5738" y="6844"/>
                  </a:cubicBezTo>
                  <a:cubicBezTo>
                    <a:pt x="5738" y="6794"/>
                    <a:pt x="5738" y="6794"/>
                    <a:pt x="5738" y="6794"/>
                  </a:cubicBezTo>
                  <a:cubicBezTo>
                    <a:pt x="5681" y="6793"/>
                    <a:pt x="5670" y="6779"/>
                    <a:pt x="5670" y="6716"/>
                  </a:cubicBezTo>
                  <a:moveTo>
                    <a:pt x="5301" y="6717"/>
                  </a:moveTo>
                  <a:cubicBezTo>
                    <a:pt x="5301" y="6276"/>
                    <a:pt x="5301" y="6276"/>
                    <a:pt x="5301" y="6276"/>
                  </a:cubicBezTo>
                  <a:cubicBezTo>
                    <a:pt x="5277" y="6276"/>
                    <a:pt x="5277" y="6276"/>
                    <a:pt x="5277" y="6276"/>
                  </a:cubicBezTo>
                  <a:cubicBezTo>
                    <a:pt x="5071" y="6314"/>
                    <a:pt x="5071" y="6314"/>
                    <a:pt x="5071" y="6314"/>
                  </a:cubicBezTo>
                  <a:cubicBezTo>
                    <a:pt x="5071" y="6363"/>
                    <a:pt x="5071" y="6363"/>
                    <a:pt x="5071" y="6363"/>
                  </a:cubicBezTo>
                  <a:cubicBezTo>
                    <a:pt x="5126" y="6365"/>
                    <a:pt x="5137" y="6376"/>
                    <a:pt x="5137" y="6456"/>
                  </a:cubicBezTo>
                  <a:cubicBezTo>
                    <a:pt x="5137" y="6717"/>
                    <a:pt x="5137" y="6717"/>
                    <a:pt x="5137" y="6717"/>
                  </a:cubicBezTo>
                  <a:cubicBezTo>
                    <a:pt x="5137" y="6780"/>
                    <a:pt x="5125" y="6793"/>
                    <a:pt x="5070" y="6794"/>
                  </a:cubicBezTo>
                  <a:cubicBezTo>
                    <a:pt x="5070" y="6844"/>
                    <a:pt x="5070" y="6844"/>
                    <a:pt x="5070" y="6844"/>
                  </a:cubicBezTo>
                  <a:cubicBezTo>
                    <a:pt x="5367" y="6844"/>
                    <a:pt x="5367" y="6844"/>
                    <a:pt x="5367" y="6844"/>
                  </a:cubicBezTo>
                  <a:cubicBezTo>
                    <a:pt x="5367" y="6794"/>
                    <a:pt x="5367" y="6794"/>
                    <a:pt x="5367" y="6794"/>
                  </a:cubicBezTo>
                  <a:cubicBezTo>
                    <a:pt x="5311" y="6793"/>
                    <a:pt x="5301" y="6780"/>
                    <a:pt x="5301" y="6717"/>
                  </a:cubicBezTo>
                  <a:moveTo>
                    <a:pt x="5310" y="6130"/>
                  </a:moveTo>
                  <a:cubicBezTo>
                    <a:pt x="5310" y="6077"/>
                    <a:pt x="5268" y="6034"/>
                    <a:pt x="5214" y="6034"/>
                  </a:cubicBezTo>
                  <a:cubicBezTo>
                    <a:pt x="5159" y="6034"/>
                    <a:pt x="5115" y="6077"/>
                    <a:pt x="5115" y="6130"/>
                  </a:cubicBezTo>
                  <a:cubicBezTo>
                    <a:pt x="5115" y="6184"/>
                    <a:pt x="5159" y="6226"/>
                    <a:pt x="5212" y="6226"/>
                  </a:cubicBezTo>
                  <a:cubicBezTo>
                    <a:pt x="5267" y="6226"/>
                    <a:pt x="5310" y="6184"/>
                    <a:pt x="5310" y="6130"/>
                  </a:cubicBezTo>
                  <a:moveTo>
                    <a:pt x="4601" y="6423"/>
                  </a:moveTo>
                  <a:cubicBezTo>
                    <a:pt x="4629" y="6404"/>
                    <a:pt x="4659" y="6387"/>
                    <a:pt x="4701" y="6387"/>
                  </a:cubicBezTo>
                  <a:cubicBezTo>
                    <a:pt x="4743" y="6387"/>
                    <a:pt x="4767" y="6410"/>
                    <a:pt x="4767" y="6476"/>
                  </a:cubicBezTo>
                  <a:cubicBezTo>
                    <a:pt x="4767" y="6721"/>
                    <a:pt x="4767" y="6721"/>
                    <a:pt x="4767" y="6721"/>
                  </a:cubicBezTo>
                  <a:cubicBezTo>
                    <a:pt x="4767" y="6780"/>
                    <a:pt x="4761" y="6794"/>
                    <a:pt x="4706" y="6794"/>
                  </a:cubicBezTo>
                  <a:cubicBezTo>
                    <a:pt x="4706" y="6844"/>
                    <a:pt x="4706" y="6844"/>
                    <a:pt x="4706" y="6844"/>
                  </a:cubicBezTo>
                  <a:cubicBezTo>
                    <a:pt x="4995" y="6844"/>
                    <a:pt x="4995" y="6844"/>
                    <a:pt x="4995" y="6844"/>
                  </a:cubicBezTo>
                  <a:cubicBezTo>
                    <a:pt x="4995" y="6794"/>
                    <a:pt x="4995" y="6794"/>
                    <a:pt x="4995" y="6794"/>
                  </a:cubicBezTo>
                  <a:cubicBezTo>
                    <a:pt x="4942" y="6793"/>
                    <a:pt x="4930" y="6780"/>
                    <a:pt x="4930" y="6717"/>
                  </a:cubicBezTo>
                  <a:cubicBezTo>
                    <a:pt x="4930" y="6437"/>
                    <a:pt x="4930" y="6437"/>
                    <a:pt x="4930" y="6437"/>
                  </a:cubicBezTo>
                  <a:cubicBezTo>
                    <a:pt x="4930" y="6324"/>
                    <a:pt x="4862" y="6271"/>
                    <a:pt x="4774" y="6271"/>
                  </a:cubicBezTo>
                  <a:cubicBezTo>
                    <a:pt x="4696" y="6271"/>
                    <a:pt x="4635" y="6310"/>
                    <a:pt x="4588" y="6368"/>
                  </a:cubicBezTo>
                  <a:cubicBezTo>
                    <a:pt x="4565" y="6308"/>
                    <a:pt x="4510" y="6271"/>
                    <a:pt x="4446" y="6271"/>
                  </a:cubicBezTo>
                  <a:cubicBezTo>
                    <a:pt x="4366" y="6271"/>
                    <a:pt x="4311" y="6310"/>
                    <a:pt x="4264" y="6366"/>
                  </a:cubicBezTo>
                  <a:cubicBezTo>
                    <a:pt x="4261" y="6325"/>
                    <a:pt x="4243" y="6285"/>
                    <a:pt x="4235" y="6270"/>
                  </a:cubicBezTo>
                  <a:cubicBezTo>
                    <a:pt x="4218" y="6270"/>
                    <a:pt x="4218" y="6270"/>
                    <a:pt x="4218" y="6270"/>
                  </a:cubicBezTo>
                  <a:cubicBezTo>
                    <a:pt x="4041" y="6314"/>
                    <a:pt x="4041" y="6314"/>
                    <a:pt x="4041" y="6314"/>
                  </a:cubicBezTo>
                  <a:cubicBezTo>
                    <a:pt x="4041" y="6363"/>
                    <a:pt x="4041" y="6363"/>
                    <a:pt x="4041" y="6363"/>
                  </a:cubicBezTo>
                  <a:cubicBezTo>
                    <a:pt x="4096" y="6365"/>
                    <a:pt x="4107" y="6376"/>
                    <a:pt x="4107" y="6456"/>
                  </a:cubicBezTo>
                  <a:cubicBezTo>
                    <a:pt x="4107" y="6717"/>
                    <a:pt x="4107" y="6717"/>
                    <a:pt x="4107" y="6717"/>
                  </a:cubicBezTo>
                  <a:cubicBezTo>
                    <a:pt x="4107" y="6780"/>
                    <a:pt x="4095" y="6793"/>
                    <a:pt x="4040" y="6794"/>
                  </a:cubicBezTo>
                  <a:cubicBezTo>
                    <a:pt x="4040" y="6844"/>
                    <a:pt x="4040" y="6844"/>
                    <a:pt x="4040" y="6844"/>
                  </a:cubicBezTo>
                  <a:cubicBezTo>
                    <a:pt x="4331" y="6844"/>
                    <a:pt x="4331" y="6844"/>
                    <a:pt x="4331" y="6844"/>
                  </a:cubicBezTo>
                  <a:cubicBezTo>
                    <a:pt x="4331" y="6794"/>
                    <a:pt x="4331" y="6794"/>
                    <a:pt x="4331" y="6794"/>
                  </a:cubicBezTo>
                  <a:cubicBezTo>
                    <a:pt x="4276" y="6794"/>
                    <a:pt x="4271" y="6780"/>
                    <a:pt x="4271" y="6721"/>
                  </a:cubicBezTo>
                  <a:cubicBezTo>
                    <a:pt x="4271" y="6426"/>
                    <a:pt x="4271" y="6426"/>
                    <a:pt x="4271" y="6426"/>
                  </a:cubicBezTo>
                  <a:cubicBezTo>
                    <a:pt x="4299" y="6405"/>
                    <a:pt x="4329" y="6387"/>
                    <a:pt x="4373" y="6387"/>
                  </a:cubicBezTo>
                  <a:cubicBezTo>
                    <a:pt x="4415" y="6387"/>
                    <a:pt x="4439" y="6410"/>
                    <a:pt x="4439" y="6476"/>
                  </a:cubicBezTo>
                  <a:cubicBezTo>
                    <a:pt x="4439" y="6721"/>
                    <a:pt x="4439" y="6721"/>
                    <a:pt x="4439" y="6721"/>
                  </a:cubicBezTo>
                  <a:cubicBezTo>
                    <a:pt x="4439" y="6780"/>
                    <a:pt x="4432" y="6794"/>
                    <a:pt x="4377" y="6794"/>
                  </a:cubicBezTo>
                  <a:cubicBezTo>
                    <a:pt x="4377" y="6844"/>
                    <a:pt x="4377" y="6844"/>
                    <a:pt x="4377" y="6844"/>
                  </a:cubicBezTo>
                  <a:cubicBezTo>
                    <a:pt x="4662" y="6844"/>
                    <a:pt x="4662" y="6844"/>
                    <a:pt x="4662" y="6844"/>
                  </a:cubicBezTo>
                  <a:cubicBezTo>
                    <a:pt x="4662" y="6794"/>
                    <a:pt x="4662" y="6794"/>
                    <a:pt x="4662" y="6794"/>
                  </a:cubicBezTo>
                  <a:cubicBezTo>
                    <a:pt x="4609" y="6793"/>
                    <a:pt x="4601" y="6780"/>
                    <a:pt x="4601" y="6721"/>
                  </a:cubicBezTo>
                  <a:lnTo>
                    <a:pt x="4601" y="6423"/>
                  </a:lnTo>
                  <a:close/>
                  <a:moveTo>
                    <a:pt x="12369" y="5005"/>
                  </a:moveTo>
                  <a:cubicBezTo>
                    <a:pt x="12129" y="5005"/>
                    <a:pt x="12129" y="5005"/>
                    <a:pt x="12129" y="5005"/>
                  </a:cubicBezTo>
                  <a:cubicBezTo>
                    <a:pt x="12133" y="4897"/>
                    <a:pt x="12175" y="4842"/>
                    <a:pt x="12250" y="4842"/>
                  </a:cubicBezTo>
                  <a:cubicBezTo>
                    <a:pt x="12290" y="4842"/>
                    <a:pt x="12327" y="4860"/>
                    <a:pt x="12345" y="4889"/>
                  </a:cubicBezTo>
                  <a:cubicBezTo>
                    <a:pt x="12360" y="4914"/>
                    <a:pt x="12368" y="4949"/>
                    <a:pt x="12369" y="5005"/>
                  </a:cubicBezTo>
                  <a:moveTo>
                    <a:pt x="12456" y="5067"/>
                  </a:moveTo>
                  <a:cubicBezTo>
                    <a:pt x="12456" y="5056"/>
                    <a:pt x="12456" y="5056"/>
                    <a:pt x="12456" y="5056"/>
                  </a:cubicBezTo>
                  <a:cubicBezTo>
                    <a:pt x="12456" y="4931"/>
                    <a:pt x="12441" y="4881"/>
                    <a:pt x="12396" y="4835"/>
                  </a:cubicBezTo>
                  <a:cubicBezTo>
                    <a:pt x="12360" y="4798"/>
                    <a:pt x="12311" y="4779"/>
                    <a:pt x="12254" y="4779"/>
                  </a:cubicBezTo>
                  <a:cubicBezTo>
                    <a:pt x="12191" y="4779"/>
                    <a:pt x="12140" y="4802"/>
                    <a:pt x="12098" y="4851"/>
                  </a:cubicBezTo>
                  <a:cubicBezTo>
                    <a:pt x="12054" y="4903"/>
                    <a:pt x="12035" y="4960"/>
                    <a:pt x="12035" y="5048"/>
                  </a:cubicBezTo>
                  <a:cubicBezTo>
                    <a:pt x="12035" y="5222"/>
                    <a:pt x="12122" y="5327"/>
                    <a:pt x="12267" y="5327"/>
                  </a:cubicBezTo>
                  <a:cubicBezTo>
                    <a:pt x="12334" y="5327"/>
                    <a:pt x="12397" y="5304"/>
                    <a:pt x="12443" y="5262"/>
                  </a:cubicBezTo>
                  <a:cubicBezTo>
                    <a:pt x="12412" y="5209"/>
                    <a:pt x="12412" y="5209"/>
                    <a:pt x="12412" y="5209"/>
                  </a:cubicBezTo>
                  <a:cubicBezTo>
                    <a:pt x="12375" y="5243"/>
                    <a:pt x="12334" y="5259"/>
                    <a:pt x="12284" y="5259"/>
                  </a:cubicBezTo>
                  <a:cubicBezTo>
                    <a:pt x="12231" y="5259"/>
                    <a:pt x="12183" y="5240"/>
                    <a:pt x="12153" y="5195"/>
                  </a:cubicBezTo>
                  <a:cubicBezTo>
                    <a:pt x="12136" y="5167"/>
                    <a:pt x="12129" y="5129"/>
                    <a:pt x="12129" y="5080"/>
                  </a:cubicBezTo>
                  <a:cubicBezTo>
                    <a:pt x="12129" y="5067"/>
                    <a:pt x="12129" y="5067"/>
                    <a:pt x="12129" y="5067"/>
                  </a:cubicBezTo>
                  <a:lnTo>
                    <a:pt x="12456" y="5067"/>
                  </a:lnTo>
                  <a:close/>
                  <a:moveTo>
                    <a:pt x="11802" y="5182"/>
                  </a:moveTo>
                  <a:cubicBezTo>
                    <a:pt x="11802" y="5182"/>
                    <a:pt x="11793" y="5204"/>
                    <a:pt x="11771" y="5220"/>
                  </a:cubicBezTo>
                  <a:cubicBezTo>
                    <a:pt x="11737" y="5244"/>
                    <a:pt x="11713" y="5253"/>
                    <a:pt x="11670" y="5253"/>
                  </a:cubicBezTo>
                  <a:cubicBezTo>
                    <a:pt x="11621" y="5253"/>
                    <a:pt x="11589" y="5236"/>
                    <a:pt x="11565" y="5192"/>
                  </a:cubicBezTo>
                  <a:cubicBezTo>
                    <a:pt x="11548" y="5162"/>
                    <a:pt x="11544" y="5117"/>
                    <a:pt x="11544" y="5056"/>
                  </a:cubicBezTo>
                  <a:cubicBezTo>
                    <a:pt x="11544" y="4982"/>
                    <a:pt x="11552" y="4944"/>
                    <a:pt x="11577" y="4904"/>
                  </a:cubicBezTo>
                  <a:cubicBezTo>
                    <a:pt x="11599" y="4869"/>
                    <a:pt x="11634" y="4850"/>
                    <a:pt x="11675" y="4850"/>
                  </a:cubicBezTo>
                  <a:cubicBezTo>
                    <a:pt x="11737" y="4850"/>
                    <a:pt x="11776" y="4868"/>
                    <a:pt x="11802" y="4904"/>
                  </a:cubicBezTo>
                  <a:lnTo>
                    <a:pt x="11802" y="5182"/>
                  </a:lnTo>
                  <a:close/>
                  <a:moveTo>
                    <a:pt x="11901" y="5315"/>
                  </a:moveTo>
                  <a:cubicBezTo>
                    <a:pt x="11889" y="5285"/>
                    <a:pt x="11885" y="5237"/>
                    <a:pt x="11885" y="5146"/>
                  </a:cubicBezTo>
                  <a:cubicBezTo>
                    <a:pt x="11885" y="4562"/>
                    <a:pt x="11885" y="4562"/>
                    <a:pt x="11885" y="4562"/>
                  </a:cubicBezTo>
                  <a:cubicBezTo>
                    <a:pt x="11803" y="4548"/>
                    <a:pt x="11803" y="4548"/>
                    <a:pt x="11803" y="4548"/>
                  </a:cubicBezTo>
                  <a:cubicBezTo>
                    <a:pt x="11803" y="4768"/>
                    <a:pt x="11803" y="4768"/>
                    <a:pt x="11803" y="4768"/>
                  </a:cubicBezTo>
                  <a:cubicBezTo>
                    <a:pt x="11803" y="4806"/>
                    <a:pt x="11804" y="4849"/>
                    <a:pt x="11804" y="4849"/>
                  </a:cubicBezTo>
                  <a:cubicBezTo>
                    <a:pt x="11773" y="4807"/>
                    <a:pt x="11721" y="4783"/>
                    <a:pt x="11662" y="4783"/>
                  </a:cubicBezTo>
                  <a:cubicBezTo>
                    <a:pt x="11625" y="4783"/>
                    <a:pt x="11595" y="4792"/>
                    <a:pt x="11562" y="4815"/>
                  </a:cubicBezTo>
                  <a:cubicBezTo>
                    <a:pt x="11490" y="4865"/>
                    <a:pt x="11453" y="4947"/>
                    <a:pt x="11453" y="5058"/>
                  </a:cubicBezTo>
                  <a:cubicBezTo>
                    <a:pt x="11453" y="5225"/>
                    <a:pt x="11531" y="5323"/>
                    <a:pt x="11667" y="5323"/>
                  </a:cubicBezTo>
                  <a:cubicBezTo>
                    <a:pt x="11728" y="5323"/>
                    <a:pt x="11768" y="5305"/>
                    <a:pt x="11805" y="5262"/>
                  </a:cubicBezTo>
                  <a:cubicBezTo>
                    <a:pt x="11806" y="5289"/>
                    <a:pt x="11817" y="5315"/>
                    <a:pt x="11817" y="5315"/>
                  </a:cubicBezTo>
                  <a:lnTo>
                    <a:pt x="11901" y="5315"/>
                  </a:lnTo>
                  <a:close/>
                  <a:moveTo>
                    <a:pt x="11121" y="4782"/>
                  </a:moveTo>
                  <a:cubicBezTo>
                    <a:pt x="11121" y="4782"/>
                    <a:pt x="11107" y="4776"/>
                    <a:pt x="11093" y="4776"/>
                  </a:cubicBezTo>
                  <a:cubicBezTo>
                    <a:pt x="11039" y="4776"/>
                    <a:pt x="10984" y="4810"/>
                    <a:pt x="10946" y="4863"/>
                  </a:cubicBezTo>
                  <a:cubicBezTo>
                    <a:pt x="10949" y="4819"/>
                    <a:pt x="10929" y="4779"/>
                    <a:pt x="10929" y="4779"/>
                  </a:cubicBezTo>
                  <a:cubicBezTo>
                    <a:pt x="10847" y="4801"/>
                    <a:pt x="10847" y="4801"/>
                    <a:pt x="10847" y="4801"/>
                  </a:cubicBezTo>
                  <a:cubicBezTo>
                    <a:pt x="10847" y="4801"/>
                    <a:pt x="10865" y="4835"/>
                    <a:pt x="10865" y="4912"/>
                  </a:cubicBezTo>
                  <a:cubicBezTo>
                    <a:pt x="10865" y="5315"/>
                    <a:pt x="10865" y="5315"/>
                    <a:pt x="10865" y="5315"/>
                  </a:cubicBezTo>
                  <a:cubicBezTo>
                    <a:pt x="10947" y="5315"/>
                    <a:pt x="10947" y="5315"/>
                    <a:pt x="10947" y="5315"/>
                  </a:cubicBezTo>
                  <a:cubicBezTo>
                    <a:pt x="10947" y="4988"/>
                    <a:pt x="10947" y="4988"/>
                    <a:pt x="10947" y="4988"/>
                  </a:cubicBezTo>
                  <a:cubicBezTo>
                    <a:pt x="10947" y="4944"/>
                    <a:pt x="10953" y="4929"/>
                    <a:pt x="10977" y="4904"/>
                  </a:cubicBezTo>
                  <a:cubicBezTo>
                    <a:pt x="11001" y="4880"/>
                    <a:pt x="11033" y="4867"/>
                    <a:pt x="11064" y="4867"/>
                  </a:cubicBezTo>
                  <a:cubicBezTo>
                    <a:pt x="11073" y="4867"/>
                    <a:pt x="11082" y="4869"/>
                    <a:pt x="11088" y="4871"/>
                  </a:cubicBezTo>
                  <a:lnTo>
                    <a:pt x="11121" y="4782"/>
                  </a:lnTo>
                  <a:close/>
                  <a:moveTo>
                    <a:pt x="10624" y="5068"/>
                  </a:moveTo>
                  <a:cubicBezTo>
                    <a:pt x="10624" y="5120"/>
                    <a:pt x="10619" y="5149"/>
                    <a:pt x="10608" y="5182"/>
                  </a:cubicBezTo>
                  <a:cubicBezTo>
                    <a:pt x="10590" y="5232"/>
                    <a:pt x="10549" y="5261"/>
                    <a:pt x="10494" y="5261"/>
                  </a:cubicBezTo>
                  <a:cubicBezTo>
                    <a:pt x="10449" y="5261"/>
                    <a:pt x="10407" y="5240"/>
                    <a:pt x="10388" y="5208"/>
                  </a:cubicBezTo>
                  <a:cubicBezTo>
                    <a:pt x="10368" y="5176"/>
                    <a:pt x="10355" y="5110"/>
                    <a:pt x="10355" y="5037"/>
                  </a:cubicBezTo>
                  <a:cubicBezTo>
                    <a:pt x="10355" y="4975"/>
                    <a:pt x="10364" y="4933"/>
                    <a:pt x="10381" y="4900"/>
                  </a:cubicBezTo>
                  <a:cubicBezTo>
                    <a:pt x="10399" y="4866"/>
                    <a:pt x="10442" y="4844"/>
                    <a:pt x="10488" y="4844"/>
                  </a:cubicBezTo>
                  <a:cubicBezTo>
                    <a:pt x="10531" y="4844"/>
                    <a:pt x="10577" y="4865"/>
                    <a:pt x="10599" y="4911"/>
                  </a:cubicBezTo>
                  <a:cubicBezTo>
                    <a:pt x="10616" y="4945"/>
                    <a:pt x="10624" y="4995"/>
                    <a:pt x="10624" y="5068"/>
                  </a:cubicBezTo>
                  <a:moveTo>
                    <a:pt x="10717" y="5062"/>
                  </a:moveTo>
                  <a:cubicBezTo>
                    <a:pt x="10717" y="4977"/>
                    <a:pt x="10701" y="4915"/>
                    <a:pt x="10669" y="4868"/>
                  </a:cubicBezTo>
                  <a:cubicBezTo>
                    <a:pt x="10633" y="4816"/>
                    <a:pt x="10576" y="4776"/>
                    <a:pt x="10489" y="4776"/>
                  </a:cubicBezTo>
                  <a:cubicBezTo>
                    <a:pt x="10351" y="4776"/>
                    <a:pt x="10266" y="4880"/>
                    <a:pt x="10266" y="5051"/>
                  </a:cubicBezTo>
                  <a:cubicBezTo>
                    <a:pt x="10266" y="5223"/>
                    <a:pt x="10348" y="5329"/>
                    <a:pt x="10492" y="5329"/>
                  </a:cubicBezTo>
                  <a:cubicBezTo>
                    <a:pt x="10624" y="5329"/>
                    <a:pt x="10717" y="5237"/>
                    <a:pt x="10717" y="5062"/>
                  </a:cubicBezTo>
                  <a:moveTo>
                    <a:pt x="10052" y="5068"/>
                  </a:moveTo>
                  <a:cubicBezTo>
                    <a:pt x="10052" y="5120"/>
                    <a:pt x="10048" y="5149"/>
                    <a:pt x="10037" y="5182"/>
                  </a:cubicBezTo>
                  <a:cubicBezTo>
                    <a:pt x="10019" y="5232"/>
                    <a:pt x="9978" y="5261"/>
                    <a:pt x="9923" y="5261"/>
                  </a:cubicBezTo>
                  <a:cubicBezTo>
                    <a:pt x="9878" y="5261"/>
                    <a:pt x="9836" y="5240"/>
                    <a:pt x="9817" y="5208"/>
                  </a:cubicBezTo>
                  <a:cubicBezTo>
                    <a:pt x="9797" y="5176"/>
                    <a:pt x="9784" y="5110"/>
                    <a:pt x="9784" y="5037"/>
                  </a:cubicBezTo>
                  <a:cubicBezTo>
                    <a:pt x="9784" y="4975"/>
                    <a:pt x="9793" y="4933"/>
                    <a:pt x="9810" y="4900"/>
                  </a:cubicBezTo>
                  <a:cubicBezTo>
                    <a:pt x="9827" y="4866"/>
                    <a:pt x="9871" y="4844"/>
                    <a:pt x="9917" y="4844"/>
                  </a:cubicBezTo>
                  <a:cubicBezTo>
                    <a:pt x="9960" y="4844"/>
                    <a:pt x="10006" y="4865"/>
                    <a:pt x="10028" y="4911"/>
                  </a:cubicBezTo>
                  <a:cubicBezTo>
                    <a:pt x="10045" y="4945"/>
                    <a:pt x="10052" y="4995"/>
                    <a:pt x="10052" y="5068"/>
                  </a:cubicBezTo>
                  <a:moveTo>
                    <a:pt x="10146" y="5062"/>
                  </a:moveTo>
                  <a:cubicBezTo>
                    <a:pt x="10146" y="4977"/>
                    <a:pt x="10130" y="4915"/>
                    <a:pt x="10098" y="4868"/>
                  </a:cubicBezTo>
                  <a:cubicBezTo>
                    <a:pt x="10062" y="4816"/>
                    <a:pt x="10005" y="4776"/>
                    <a:pt x="9918" y="4776"/>
                  </a:cubicBezTo>
                  <a:cubicBezTo>
                    <a:pt x="9780" y="4776"/>
                    <a:pt x="9695" y="4880"/>
                    <a:pt x="9695" y="5051"/>
                  </a:cubicBezTo>
                  <a:cubicBezTo>
                    <a:pt x="9695" y="5223"/>
                    <a:pt x="9777" y="5329"/>
                    <a:pt x="9921" y="5329"/>
                  </a:cubicBezTo>
                  <a:cubicBezTo>
                    <a:pt x="10052" y="5329"/>
                    <a:pt x="10146" y="5237"/>
                    <a:pt x="10146" y="5062"/>
                  </a:cubicBezTo>
                  <a:moveTo>
                    <a:pt x="9629" y="4792"/>
                  </a:moveTo>
                  <a:cubicBezTo>
                    <a:pt x="9541" y="4792"/>
                    <a:pt x="9541" y="4792"/>
                    <a:pt x="9541" y="4792"/>
                  </a:cubicBezTo>
                  <a:cubicBezTo>
                    <a:pt x="9422" y="5140"/>
                    <a:pt x="9422" y="5140"/>
                    <a:pt x="9422" y="5140"/>
                  </a:cubicBezTo>
                  <a:cubicBezTo>
                    <a:pt x="9405" y="5187"/>
                    <a:pt x="9396" y="5228"/>
                    <a:pt x="9396" y="5228"/>
                  </a:cubicBezTo>
                  <a:cubicBezTo>
                    <a:pt x="9394" y="5228"/>
                    <a:pt x="9394" y="5228"/>
                    <a:pt x="9394" y="5228"/>
                  </a:cubicBezTo>
                  <a:cubicBezTo>
                    <a:pt x="9394" y="5228"/>
                    <a:pt x="9384" y="5182"/>
                    <a:pt x="9369" y="5139"/>
                  </a:cubicBezTo>
                  <a:cubicBezTo>
                    <a:pt x="9247" y="4779"/>
                    <a:pt x="9247" y="4779"/>
                    <a:pt x="9247" y="4779"/>
                  </a:cubicBezTo>
                  <a:cubicBezTo>
                    <a:pt x="9163" y="4796"/>
                    <a:pt x="9163" y="4796"/>
                    <a:pt x="9163" y="4796"/>
                  </a:cubicBezTo>
                  <a:cubicBezTo>
                    <a:pt x="9351" y="5321"/>
                    <a:pt x="9351" y="5321"/>
                    <a:pt x="9351" y="5321"/>
                  </a:cubicBezTo>
                  <a:cubicBezTo>
                    <a:pt x="9432" y="5321"/>
                    <a:pt x="9432" y="5321"/>
                    <a:pt x="9432" y="5321"/>
                  </a:cubicBezTo>
                  <a:lnTo>
                    <a:pt x="9629" y="4792"/>
                  </a:lnTo>
                  <a:close/>
                  <a:moveTo>
                    <a:pt x="8723" y="5005"/>
                  </a:moveTo>
                  <a:cubicBezTo>
                    <a:pt x="8483" y="5005"/>
                    <a:pt x="8483" y="5005"/>
                    <a:pt x="8483" y="5005"/>
                  </a:cubicBezTo>
                  <a:cubicBezTo>
                    <a:pt x="8487" y="4897"/>
                    <a:pt x="8530" y="4842"/>
                    <a:pt x="8604" y="4842"/>
                  </a:cubicBezTo>
                  <a:cubicBezTo>
                    <a:pt x="8644" y="4842"/>
                    <a:pt x="8681" y="4860"/>
                    <a:pt x="8699" y="4889"/>
                  </a:cubicBezTo>
                  <a:cubicBezTo>
                    <a:pt x="8714" y="4914"/>
                    <a:pt x="8722" y="4949"/>
                    <a:pt x="8723" y="5005"/>
                  </a:cubicBezTo>
                  <a:moveTo>
                    <a:pt x="8810" y="5067"/>
                  </a:moveTo>
                  <a:cubicBezTo>
                    <a:pt x="8810" y="5056"/>
                    <a:pt x="8810" y="5056"/>
                    <a:pt x="8810" y="5056"/>
                  </a:cubicBezTo>
                  <a:cubicBezTo>
                    <a:pt x="8810" y="4931"/>
                    <a:pt x="8795" y="4881"/>
                    <a:pt x="8750" y="4835"/>
                  </a:cubicBezTo>
                  <a:cubicBezTo>
                    <a:pt x="8714" y="4798"/>
                    <a:pt x="8665" y="4779"/>
                    <a:pt x="8608" y="4779"/>
                  </a:cubicBezTo>
                  <a:cubicBezTo>
                    <a:pt x="8545" y="4779"/>
                    <a:pt x="8494" y="4802"/>
                    <a:pt x="8452" y="4851"/>
                  </a:cubicBezTo>
                  <a:cubicBezTo>
                    <a:pt x="8408" y="4903"/>
                    <a:pt x="8389" y="4960"/>
                    <a:pt x="8389" y="5048"/>
                  </a:cubicBezTo>
                  <a:cubicBezTo>
                    <a:pt x="8389" y="5222"/>
                    <a:pt x="8476" y="5327"/>
                    <a:pt x="8621" y="5327"/>
                  </a:cubicBezTo>
                  <a:cubicBezTo>
                    <a:pt x="8688" y="5327"/>
                    <a:pt x="8751" y="5304"/>
                    <a:pt x="8797" y="5262"/>
                  </a:cubicBezTo>
                  <a:cubicBezTo>
                    <a:pt x="8766" y="5209"/>
                    <a:pt x="8766" y="5209"/>
                    <a:pt x="8766" y="5209"/>
                  </a:cubicBezTo>
                  <a:cubicBezTo>
                    <a:pt x="8729" y="5243"/>
                    <a:pt x="8688" y="5259"/>
                    <a:pt x="8638" y="5259"/>
                  </a:cubicBezTo>
                  <a:cubicBezTo>
                    <a:pt x="8585" y="5259"/>
                    <a:pt x="8537" y="5240"/>
                    <a:pt x="8507" y="5195"/>
                  </a:cubicBezTo>
                  <a:cubicBezTo>
                    <a:pt x="8490" y="5167"/>
                    <a:pt x="8483" y="5129"/>
                    <a:pt x="8483" y="5080"/>
                  </a:cubicBezTo>
                  <a:cubicBezTo>
                    <a:pt x="8483" y="5067"/>
                    <a:pt x="8483" y="5067"/>
                    <a:pt x="8483" y="5067"/>
                  </a:cubicBezTo>
                  <a:lnTo>
                    <a:pt x="8810" y="5067"/>
                  </a:lnTo>
                  <a:close/>
                  <a:moveTo>
                    <a:pt x="8241" y="5315"/>
                  </a:moveTo>
                  <a:cubicBezTo>
                    <a:pt x="8241" y="4780"/>
                    <a:pt x="8241" y="4780"/>
                    <a:pt x="8241" y="4780"/>
                  </a:cubicBezTo>
                  <a:cubicBezTo>
                    <a:pt x="8156" y="4794"/>
                    <a:pt x="8156" y="4794"/>
                    <a:pt x="8156" y="4794"/>
                  </a:cubicBezTo>
                  <a:cubicBezTo>
                    <a:pt x="8156" y="5315"/>
                    <a:pt x="8156" y="5315"/>
                    <a:pt x="8156" y="5315"/>
                  </a:cubicBezTo>
                  <a:lnTo>
                    <a:pt x="8241" y="5315"/>
                  </a:lnTo>
                  <a:close/>
                  <a:moveTo>
                    <a:pt x="8264" y="4630"/>
                  </a:moveTo>
                  <a:cubicBezTo>
                    <a:pt x="8264" y="4595"/>
                    <a:pt x="8236" y="4566"/>
                    <a:pt x="8200" y="4566"/>
                  </a:cubicBezTo>
                  <a:cubicBezTo>
                    <a:pt x="8164" y="4566"/>
                    <a:pt x="8136" y="4596"/>
                    <a:pt x="8136" y="4631"/>
                  </a:cubicBezTo>
                  <a:cubicBezTo>
                    <a:pt x="8136" y="4666"/>
                    <a:pt x="8164" y="4694"/>
                    <a:pt x="8200" y="4694"/>
                  </a:cubicBezTo>
                  <a:cubicBezTo>
                    <a:pt x="8236" y="4694"/>
                    <a:pt x="8264" y="4666"/>
                    <a:pt x="8264" y="4630"/>
                  </a:cubicBezTo>
                  <a:moveTo>
                    <a:pt x="8020" y="5160"/>
                  </a:moveTo>
                  <a:cubicBezTo>
                    <a:pt x="8020" y="5082"/>
                    <a:pt x="7975" y="5034"/>
                    <a:pt x="7880" y="5014"/>
                  </a:cubicBezTo>
                  <a:cubicBezTo>
                    <a:pt x="7811" y="4999"/>
                    <a:pt x="7811" y="4999"/>
                    <a:pt x="7811" y="4999"/>
                  </a:cubicBezTo>
                  <a:cubicBezTo>
                    <a:pt x="7755" y="4988"/>
                    <a:pt x="7735" y="4963"/>
                    <a:pt x="7735" y="4923"/>
                  </a:cubicBezTo>
                  <a:cubicBezTo>
                    <a:pt x="7735" y="4872"/>
                    <a:pt x="7774" y="4837"/>
                    <a:pt x="7834" y="4837"/>
                  </a:cubicBezTo>
                  <a:cubicBezTo>
                    <a:pt x="7880" y="4837"/>
                    <a:pt x="7919" y="4853"/>
                    <a:pt x="7965" y="4875"/>
                  </a:cubicBezTo>
                  <a:cubicBezTo>
                    <a:pt x="7996" y="4814"/>
                    <a:pt x="7996" y="4814"/>
                    <a:pt x="7996" y="4814"/>
                  </a:cubicBezTo>
                  <a:cubicBezTo>
                    <a:pt x="7952" y="4789"/>
                    <a:pt x="7891" y="4772"/>
                    <a:pt x="7836" y="4772"/>
                  </a:cubicBezTo>
                  <a:cubicBezTo>
                    <a:pt x="7727" y="4772"/>
                    <a:pt x="7650" y="4838"/>
                    <a:pt x="7650" y="4933"/>
                  </a:cubicBezTo>
                  <a:cubicBezTo>
                    <a:pt x="7650" y="5005"/>
                    <a:pt x="7696" y="5059"/>
                    <a:pt x="7782" y="5077"/>
                  </a:cubicBezTo>
                  <a:cubicBezTo>
                    <a:pt x="7848" y="5091"/>
                    <a:pt x="7848" y="5091"/>
                    <a:pt x="7848" y="5091"/>
                  </a:cubicBezTo>
                  <a:cubicBezTo>
                    <a:pt x="7908" y="5103"/>
                    <a:pt x="7934" y="5129"/>
                    <a:pt x="7934" y="5177"/>
                  </a:cubicBezTo>
                  <a:cubicBezTo>
                    <a:pt x="7934" y="5232"/>
                    <a:pt x="7892" y="5267"/>
                    <a:pt x="7828" y="5267"/>
                  </a:cubicBezTo>
                  <a:cubicBezTo>
                    <a:pt x="7770" y="5267"/>
                    <a:pt x="7715" y="5250"/>
                    <a:pt x="7662" y="5218"/>
                  </a:cubicBezTo>
                  <a:cubicBezTo>
                    <a:pt x="7630" y="5279"/>
                    <a:pt x="7630" y="5279"/>
                    <a:pt x="7630" y="5279"/>
                  </a:cubicBezTo>
                  <a:cubicBezTo>
                    <a:pt x="7684" y="5311"/>
                    <a:pt x="7756" y="5331"/>
                    <a:pt x="7822" y="5331"/>
                  </a:cubicBezTo>
                  <a:cubicBezTo>
                    <a:pt x="7940" y="5331"/>
                    <a:pt x="8020" y="5262"/>
                    <a:pt x="8020" y="5160"/>
                  </a:cubicBezTo>
                  <a:moveTo>
                    <a:pt x="7529" y="5160"/>
                  </a:moveTo>
                  <a:cubicBezTo>
                    <a:pt x="7529" y="5082"/>
                    <a:pt x="7484" y="5034"/>
                    <a:pt x="7389" y="5014"/>
                  </a:cubicBezTo>
                  <a:cubicBezTo>
                    <a:pt x="7320" y="4999"/>
                    <a:pt x="7320" y="4999"/>
                    <a:pt x="7320" y="4999"/>
                  </a:cubicBezTo>
                  <a:cubicBezTo>
                    <a:pt x="7264" y="4988"/>
                    <a:pt x="7244" y="4963"/>
                    <a:pt x="7244" y="4923"/>
                  </a:cubicBezTo>
                  <a:cubicBezTo>
                    <a:pt x="7244" y="4872"/>
                    <a:pt x="7283" y="4837"/>
                    <a:pt x="7343" y="4837"/>
                  </a:cubicBezTo>
                  <a:cubicBezTo>
                    <a:pt x="7389" y="4837"/>
                    <a:pt x="7428" y="4853"/>
                    <a:pt x="7474" y="4875"/>
                  </a:cubicBezTo>
                  <a:cubicBezTo>
                    <a:pt x="7505" y="4814"/>
                    <a:pt x="7505" y="4814"/>
                    <a:pt x="7505" y="4814"/>
                  </a:cubicBezTo>
                  <a:cubicBezTo>
                    <a:pt x="7461" y="4789"/>
                    <a:pt x="7400" y="4772"/>
                    <a:pt x="7345" y="4772"/>
                  </a:cubicBezTo>
                  <a:cubicBezTo>
                    <a:pt x="7236" y="4772"/>
                    <a:pt x="7159" y="4838"/>
                    <a:pt x="7159" y="4933"/>
                  </a:cubicBezTo>
                  <a:cubicBezTo>
                    <a:pt x="7159" y="5005"/>
                    <a:pt x="7205" y="5059"/>
                    <a:pt x="7292" y="5077"/>
                  </a:cubicBezTo>
                  <a:cubicBezTo>
                    <a:pt x="7357" y="5091"/>
                    <a:pt x="7357" y="5091"/>
                    <a:pt x="7357" y="5091"/>
                  </a:cubicBezTo>
                  <a:cubicBezTo>
                    <a:pt x="7417" y="5103"/>
                    <a:pt x="7443" y="5129"/>
                    <a:pt x="7443" y="5177"/>
                  </a:cubicBezTo>
                  <a:cubicBezTo>
                    <a:pt x="7443" y="5232"/>
                    <a:pt x="7401" y="5267"/>
                    <a:pt x="7337" y="5267"/>
                  </a:cubicBezTo>
                  <a:cubicBezTo>
                    <a:pt x="7279" y="5267"/>
                    <a:pt x="7224" y="5250"/>
                    <a:pt x="7171" y="5218"/>
                  </a:cubicBezTo>
                  <a:cubicBezTo>
                    <a:pt x="7139" y="5279"/>
                    <a:pt x="7139" y="5279"/>
                    <a:pt x="7139" y="5279"/>
                  </a:cubicBezTo>
                  <a:cubicBezTo>
                    <a:pt x="7193" y="5311"/>
                    <a:pt x="7265" y="5331"/>
                    <a:pt x="7332" y="5331"/>
                  </a:cubicBezTo>
                  <a:cubicBezTo>
                    <a:pt x="7449" y="5331"/>
                    <a:pt x="7529" y="5262"/>
                    <a:pt x="7529" y="5160"/>
                  </a:cubicBezTo>
                  <a:moveTo>
                    <a:pt x="7004" y="5315"/>
                  </a:moveTo>
                  <a:cubicBezTo>
                    <a:pt x="7004" y="4780"/>
                    <a:pt x="7004" y="4780"/>
                    <a:pt x="7004" y="4780"/>
                  </a:cubicBezTo>
                  <a:cubicBezTo>
                    <a:pt x="6919" y="4794"/>
                    <a:pt x="6919" y="4794"/>
                    <a:pt x="6919" y="4794"/>
                  </a:cubicBezTo>
                  <a:cubicBezTo>
                    <a:pt x="6919" y="5315"/>
                    <a:pt x="6919" y="5315"/>
                    <a:pt x="6919" y="5315"/>
                  </a:cubicBezTo>
                  <a:lnTo>
                    <a:pt x="7004" y="5315"/>
                  </a:lnTo>
                  <a:close/>
                  <a:moveTo>
                    <a:pt x="7027" y="4630"/>
                  </a:moveTo>
                  <a:cubicBezTo>
                    <a:pt x="7027" y="4595"/>
                    <a:pt x="6999" y="4566"/>
                    <a:pt x="6963" y="4566"/>
                  </a:cubicBezTo>
                  <a:cubicBezTo>
                    <a:pt x="6927" y="4566"/>
                    <a:pt x="6899" y="4596"/>
                    <a:pt x="6899" y="4631"/>
                  </a:cubicBezTo>
                  <a:cubicBezTo>
                    <a:pt x="6899" y="4666"/>
                    <a:pt x="6927" y="4694"/>
                    <a:pt x="6963" y="4694"/>
                  </a:cubicBezTo>
                  <a:cubicBezTo>
                    <a:pt x="6999" y="4694"/>
                    <a:pt x="7027" y="4666"/>
                    <a:pt x="7027" y="4630"/>
                  </a:cubicBezTo>
                  <a:moveTo>
                    <a:pt x="6740" y="5315"/>
                  </a:moveTo>
                  <a:cubicBezTo>
                    <a:pt x="6740" y="4920"/>
                    <a:pt x="6740" y="4920"/>
                    <a:pt x="6740" y="4920"/>
                  </a:cubicBezTo>
                  <a:cubicBezTo>
                    <a:pt x="6740" y="4837"/>
                    <a:pt x="6686" y="4779"/>
                    <a:pt x="6608" y="4779"/>
                  </a:cubicBezTo>
                  <a:cubicBezTo>
                    <a:pt x="6555" y="4779"/>
                    <a:pt x="6491" y="4812"/>
                    <a:pt x="6440" y="4866"/>
                  </a:cubicBezTo>
                  <a:cubicBezTo>
                    <a:pt x="6421" y="4810"/>
                    <a:pt x="6370" y="4779"/>
                    <a:pt x="6318" y="4779"/>
                  </a:cubicBezTo>
                  <a:cubicBezTo>
                    <a:pt x="6265" y="4779"/>
                    <a:pt x="6201" y="4818"/>
                    <a:pt x="6166" y="4857"/>
                  </a:cubicBezTo>
                  <a:cubicBezTo>
                    <a:pt x="6166" y="4820"/>
                    <a:pt x="6147" y="4780"/>
                    <a:pt x="6147" y="4780"/>
                  </a:cubicBezTo>
                  <a:cubicBezTo>
                    <a:pt x="6067" y="4798"/>
                    <a:pt x="6067" y="4798"/>
                    <a:pt x="6067" y="4798"/>
                  </a:cubicBezTo>
                  <a:cubicBezTo>
                    <a:pt x="6067" y="4798"/>
                    <a:pt x="6086" y="4834"/>
                    <a:pt x="6086" y="4910"/>
                  </a:cubicBezTo>
                  <a:cubicBezTo>
                    <a:pt x="6086" y="5315"/>
                    <a:pt x="6086" y="5315"/>
                    <a:pt x="6086" y="5315"/>
                  </a:cubicBezTo>
                  <a:cubicBezTo>
                    <a:pt x="6165" y="5315"/>
                    <a:pt x="6165" y="5315"/>
                    <a:pt x="6165" y="5315"/>
                  </a:cubicBezTo>
                  <a:cubicBezTo>
                    <a:pt x="6165" y="4924"/>
                    <a:pt x="6165" y="4924"/>
                    <a:pt x="6165" y="4924"/>
                  </a:cubicBezTo>
                  <a:cubicBezTo>
                    <a:pt x="6219" y="4875"/>
                    <a:pt x="6258" y="4855"/>
                    <a:pt x="6298" y="4855"/>
                  </a:cubicBezTo>
                  <a:cubicBezTo>
                    <a:pt x="6322" y="4855"/>
                    <a:pt x="6339" y="4861"/>
                    <a:pt x="6352" y="4876"/>
                  </a:cubicBezTo>
                  <a:cubicBezTo>
                    <a:pt x="6363" y="4891"/>
                    <a:pt x="6367" y="4912"/>
                    <a:pt x="6367" y="4943"/>
                  </a:cubicBezTo>
                  <a:cubicBezTo>
                    <a:pt x="6367" y="5315"/>
                    <a:pt x="6367" y="5315"/>
                    <a:pt x="6367" y="5315"/>
                  </a:cubicBezTo>
                  <a:cubicBezTo>
                    <a:pt x="6450" y="5315"/>
                    <a:pt x="6450" y="5315"/>
                    <a:pt x="6450" y="5315"/>
                  </a:cubicBezTo>
                  <a:cubicBezTo>
                    <a:pt x="6450" y="4933"/>
                    <a:pt x="6450" y="4933"/>
                    <a:pt x="6450" y="4933"/>
                  </a:cubicBezTo>
                  <a:cubicBezTo>
                    <a:pt x="6504" y="4882"/>
                    <a:pt x="6541" y="4852"/>
                    <a:pt x="6588" y="4852"/>
                  </a:cubicBezTo>
                  <a:cubicBezTo>
                    <a:pt x="6632" y="4852"/>
                    <a:pt x="6656" y="4878"/>
                    <a:pt x="6656" y="4929"/>
                  </a:cubicBezTo>
                  <a:cubicBezTo>
                    <a:pt x="6656" y="5315"/>
                    <a:pt x="6656" y="5315"/>
                    <a:pt x="6656" y="5315"/>
                  </a:cubicBezTo>
                  <a:lnTo>
                    <a:pt x="6740" y="5315"/>
                  </a:lnTo>
                  <a:close/>
                  <a:moveTo>
                    <a:pt x="5907" y="5315"/>
                  </a:moveTo>
                  <a:cubicBezTo>
                    <a:pt x="5907" y="4920"/>
                    <a:pt x="5907" y="4920"/>
                    <a:pt x="5907" y="4920"/>
                  </a:cubicBezTo>
                  <a:cubicBezTo>
                    <a:pt x="5907" y="4837"/>
                    <a:pt x="5854" y="4779"/>
                    <a:pt x="5776" y="4779"/>
                  </a:cubicBezTo>
                  <a:cubicBezTo>
                    <a:pt x="5722" y="4779"/>
                    <a:pt x="5658" y="4812"/>
                    <a:pt x="5608" y="4866"/>
                  </a:cubicBezTo>
                  <a:cubicBezTo>
                    <a:pt x="5589" y="4810"/>
                    <a:pt x="5538" y="4779"/>
                    <a:pt x="5486" y="4779"/>
                  </a:cubicBezTo>
                  <a:cubicBezTo>
                    <a:pt x="5432" y="4779"/>
                    <a:pt x="5368" y="4818"/>
                    <a:pt x="5334" y="4857"/>
                  </a:cubicBezTo>
                  <a:cubicBezTo>
                    <a:pt x="5334" y="4820"/>
                    <a:pt x="5315" y="4780"/>
                    <a:pt x="5315" y="4780"/>
                  </a:cubicBezTo>
                  <a:cubicBezTo>
                    <a:pt x="5235" y="4798"/>
                    <a:pt x="5235" y="4798"/>
                    <a:pt x="5235" y="4798"/>
                  </a:cubicBezTo>
                  <a:cubicBezTo>
                    <a:pt x="5235" y="4798"/>
                    <a:pt x="5254" y="4834"/>
                    <a:pt x="5254" y="4910"/>
                  </a:cubicBezTo>
                  <a:cubicBezTo>
                    <a:pt x="5254" y="5315"/>
                    <a:pt x="5254" y="5315"/>
                    <a:pt x="5254" y="5315"/>
                  </a:cubicBezTo>
                  <a:cubicBezTo>
                    <a:pt x="5333" y="5315"/>
                    <a:pt x="5333" y="5315"/>
                    <a:pt x="5333" y="5315"/>
                  </a:cubicBezTo>
                  <a:cubicBezTo>
                    <a:pt x="5333" y="4924"/>
                    <a:pt x="5333" y="4924"/>
                    <a:pt x="5333" y="4924"/>
                  </a:cubicBezTo>
                  <a:cubicBezTo>
                    <a:pt x="5387" y="4875"/>
                    <a:pt x="5426" y="4855"/>
                    <a:pt x="5466" y="4855"/>
                  </a:cubicBezTo>
                  <a:cubicBezTo>
                    <a:pt x="5490" y="4855"/>
                    <a:pt x="5507" y="4861"/>
                    <a:pt x="5520" y="4876"/>
                  </a:cubicBezTo>
                  <a:cubicBezTo>
                    <a:pt x="5531" y="4891"/>
                    <a:pt x="5534" y="4912"/>
                    <a:pt x="5534" y="4943"/>
                  </a:cubicBezTo>
                  <a:cubicBezTo>
                    <a:pt x="5534" y="5315"/>
                    <a:pt x="5534" y="5315"/>
                    <a:pt x="5534" y="5315"/>
                  </a:cubicBezTo>
                  <a:cubicBezTo>
                    <a:pt x="5617" y="5315"/>
                    <a:pt x="5617" y="5315"/>
                    <a:pt x="5617" y="5315"/>
                  </a:cubicBezTo>
                  <a:cubicBezTo>
                    <a:pt x="5617" y="4933"/>
                    <a:pt x="5617" y="4933"/>
                    <a:pt x="5617" y="4933"/>
                  </a:cubicBezTo>
                  <a:cubicBezTo>
                    <a:pt x="5672" y="4882"/>
                    <a:pt x="5709" y="4852"/>
                    <a:pt x="5756" y="4852"/>
                  </a:cubicBezTo>
                  <a:cubicBezTo>
                    <a:pt x="5800" y="4852"/>
                    <a:pt x="5823" y="4878"/>
                    <a:pt x="5823" y="4929"/>
                  </a:cubicBezTo>
                  <a:cubicBezTo>
                    <a:pt x="5823" y="5315"/>
                    <a:pt x="5823" y="5315"/>
                    <a:pt x="5823" y="5315"/>
                  </a:cubicBezTo>
                  <a:lnTo>
                    <a:pt x="5907" y="5315"/>
                  </a:lnTo>
                  <a:close/>
                  <a:moveTo>
                    <a:pt x="5012" y="5068"/>
                  </a:moveTo>
                  <a:cubicBezTo>
                    <a:pt x="5012" y="5120"/>
                    <a:pt x="5008" y="5149"/>
                    <a:pt x="4996" y="5182"/>
                  </a:cubicBezTo>
                  <a:cubicBezTo>
                    <a:pt x="4978" y="5232"/>
                    <a:pt x="4937" y="5261"/>
                    <a:pt x="4883" y="5261"/>
                  </a:cubicBezTo>
                  <a:cubicBezTo>
                    <a:pt x="4837" y="5261"/>
                    <a:pt x="4795" y="5240"/>
                    <a:pt x="4776" y="5208"/>
                  </a:cubicBezTo>
                  <a:cubicBezTo>
                    <a:pt x="4756" y="5176"/>
                    <a:pt x="4744" y="5110"/>
                    <a:pt x="4744" y="5037"/>
                  </a:cubicBezTo>
                  <a:cubicBezTo>
                    <a:pt x="4744" y="4975"/>
                    <a:pt x="4752" y="4933"/>
                    <a:pt x="4769" y="4900"/>
                  </a:cubicBezTo>
                  <a:cubicBezTo>
                    <a:pt x="4787" y="4866"/>
                    <a:pt x="4830" y="4844"/>
                    <a:pt x="4876" y="4844"/>
                  </a:cubicBezTo>
                  <a:cubicBezTo>
                    <a:pt x="4919" y="4844"/>
                    <a:pt x="4966" y="4865"/>
                    <a:pt x="4988" y="4911"/>
                  </a:cubicBezTo>
                  <a:cubicBezTo>
                    <a:pt x="5005" y="4945"/>
                    <a:pt x="5012" y="4995"/>
                    <a:pt x="5012" y="5068"/>
                  </a:cubicBezTo>
                  <a:moveTo>
                    <a:pt x="5105" y="5062"/>
                  </a:moveTo>
                  <a:cubicBezTo>
                    <a:pt x="5105" y="4977"/>
                    <a:pt x="5090" y="4915"/>
                    <a:pt x="5057" y="4868"/>
                  </a:cubicBezTo>
                  <a:cubicBezTo>
                    <a:pt x="5021" y="4816"/>
                    <a:pt x="4965" y="4776"/>
                    <a:pt x="4877" y="4776"/>
                  </a:cubicBezTo>
                  <a:cubicBezTo>
                    <a:pt x="4740" y="4776"/>
                    <a:pt x="4655" y="4880"/>
                    <a:pt x="4655" y="5051"/>
                  </a:cubicBezTo>
                  <a:cubicBezTo>
                    <a:pt x="4655" y="5223"/>
                    <a:pt x="4737" y="5329"/>
                    <a:pt x="4881" y="5329"/>
                  </a:cubicBezTo>
                  <a:cubicBezTo>
                    <a:pt x="5012" y="5329"/>
                    <a:pt x="5105" y="5237"/>
                    <a:pt x="5105" y="5062"/>
                  </a:cubicBezTo>
                  <a:moveTo>
                    <a:pt x="4571" y="5268"/>
                  </a:moveTo>
                  <a:cubicBezTo>
                    <a:pt x="4525" y="5210"/>
                    <a:pt x="4525" y="5210"/>
                    <a:pt x="4525" y="5210"/>
                  </a:cubicBezTo>
                  <a:cubicBezTo>
                    <a:pt x="4479" y="5243"/>
                    <a:pt x="4438" y="5256"/>
                    <a:pt x="4384" y="5256"/>
                  </a:cubicBezTo>
                  <a:cubicBezTo>
                    <a:pt x="4302" y="5256"/>
                    <a:pt x="4228" y="5212"/>
                    <a:pt x="4191" y="5122"/>
                  </a:cubicBezTo>
                  <a:cubicBezTo>
                    <a:pt x="4174" y="5080"/>
                    <a:pt x="4168" y="5039"/>
                    <a:pt x="4168" y="4970"/>
                  </a:cubicBezTo>
                  <a:cubicBezTo>
                    <a:pt x="4168" y="4884"/>
                    <a:pt x="4177" y="4827"/>
                    <a:pt x="4198" y="4778"/>
                  </a:cubicBezTo>
                  <a:cubicBezTo>
                    <a:pt x="4233" y="4697"/>
                    <a:pt x="4293" y="4654"/>
                    <a:pt x="4376" y="4654"/>
                  </a:cubicBezTo>
                  <a:cubicBezTo>
                    <a:pt x="4429" y="4654"/>
                    <a:pt x="4470" y="4668"/>
                    <a:pt x="4513" y="4700"/>
                  </a:cubicBezTo>
                  <a:cubicBezTo>
                    <a:pt x="4559" y="4644"/>
                    <a:pt x="4559" y="4644"/>
                    <a:pt x="4559" y="4644"/>
                  </a:cubicBezTo>
                  <a:cubicBezTo>
                    <a:pt x="4510" y="4606"/>
                    <a:pt x="4446" y="4585"/>
                    <a:pt x="4377" y="4585"/>
                  </a:cubicBezTo>
                  <a:cubicBezTo>
                    <a:pt x="4203" y="4585"/>
                    <a:pt x="4075" y="4743"/>
                    <a:pt x="4075" y="4957"/>
                  </a:cubicBezTo>
                  <a:cubicBezTo>
                    <a:pt x="4075" y="5064"/>
                    <a:pt x="4100" y="5162"/>
                    <a:pt x="4161" y="5231"/>
                  </a:cubicBezTo>
                  <a:cubicBezTo>
                    <a:pt x="4216" y="5294"/>
                    <a:pt x="4293" y="5327"/>
                    <a:pt x="4371" y="5327"/>
                  </a:cubicBezTo>
                  <a:cubicBezTo>
                    <a:pt x="4442" y="5327"/>
                    <a:pt x="4514" y="5306"/>
                    <a:pt x="4571" y="526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2" name="Titel 1"/>
          <p:cNvSpPr>
            <a:spLocks noGrp="1" noSelect="1"/>
          </p:cNvSpPr>
          <p:nvPr>
            <p:ph type="ctrTitle" hasCustomPrompt="1"/>
          </p:nvPr>
        </p:nvSpPr>
        <p:spPr bwMode="gray">
          <a:xfrm>
            <a:off x="1505388" y="2331723"/>
            <a:ext cx="10008000" cy="1470025"/>
          </a:xfrm>
        </p:spPr>
        <p:txBody>
          <a:bodyPr anchor="b" anchorCtr="0"/>
          <a:lstStyle>
            <a:lvl1pPr algn="l">
              <a:defRPr sz="6000" b="1">
                <a:solidFill>
                  <a:schemeClr val="accent1"/>
                </a:solidFill>
              </a:defRPr>
            </a:lvl1pPr>
          </a:lstStyle>
          <a:p>
            <a:r>
              <a:rPr lang="nl-NL" noProof="1"/>
              <a:t>[Titel]</a:t>
            </a:r>
          </a:p>
        </p:txBody>
      </p:sp>
      <p:sp>
        <p:nvSpPr>
          <p:cNvPr id="3" name="Ondertitel 2"/>
          <p:cNvSpPr>
            <a:spLocks noGrp="1" noSelect="1"/>
          </p:cNvSpPr>
          <p:nvPr>
            <p:ph type="subTitle" idx="1" hasCustomPrompt="1"/>
          </p:nvPr>
        </p:nvSpPr>
        <p:spPr bwMode="gray">
          <a:xfrm>
            <a:off x="1492688" y="3848100"/>
            <a:ext cx="10008000" cy="936000"/>
          </a:xfrm>
        </p:spPr>
        <p:txBody>
          <a:bodyPr/>
          <a:lstStyle>
            <a:lvl1pPr marL="0" indent="0" algn="l">
              <a:buNone/>
              <a:defRPr sz="4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noProof="1"/>
              <a:t>[Subtitel]</a:t>
            </a:r>
          </a:p>
        </p:txBody>
      </p:sp>
      <p:sp>
        <p:nvSpPr>
          <p:cNvPr id="9" name="Tijdelijke aanduiding voor tekst 8"/>
          <p:cNvSpPr>
            <a:spLocks noGrp="1" noSelect="1"/>
          </p:cNvSpPr>
          <p:nvPr>
            <p:ph type="body" sz="quarter" idx="10" hasCustomPrompt="1"/>
          </p:nvPr>
        </p:nvSpPr>
        <p:spPr bwMode="gray">
          <a:xfrm>
            <a:off x="1505388" y="5088428"/>
            <a:ext cx="10008000" cy="989473"/>
          </a:xfrm>
        </p:spPr>
        <p:txBody>
          <a:bodyPr anchor="b"/>
          <a:lstStyle>
            <a:lvl1pPr marL="0" indent="0" algn="r">
              <a:lnSpc>
                <a:spcPct val="100000"/>
              </a:lnSpc>
              <a:spcBef>
                <a:spcPts val="0"/>
              </a:spcBef>
              <a:buNone/>
              <a:defRPr sz="1800" b="0">
                <a:solidFill>
                  <a:schemeClr val="bg1"/>
                </a:solidFill>
              </a:defRPr>
            </a:lvl1pPr>
            <a:lvl2pPr marL="0" indent="0" algn="r">
              <a:lnSpc>
                <a:spcPct val="100000"/>
              </a:lnSpc>
              <a:spcBef>
                <a:spcPts val="0"/>
              </a:spcBef>
              <a:buNone/>
              <a:defRPr b="0">
                <a:solidFill>
                  <a:schemeClr val="bg1"/>
                </a:solidFill>
              </a:defRPr>
            </a:lvl2pPr>
            <a:lvl3pPr marL="0" indent="0" algn="r">
              <a:lnSpc>
                <a:spcPct val="100000"/>
              </a:lnSpc>
              <a:spcBef>
                <a:spcPts val="0"/>
              </a:spcBef>
              <a:buNone/>
              <a:defRPr b="0">
                <a:solidFill>
                  <a:schemeClr val="bg1"/>
                </a:solidFill>
              </a:defRPr>
            </a:lvl3pPr>
            <a:lvl4pPr marL="0" indent="0" algn="r">
              <a:lnSpc>
                <a:spcPct val="100000"/>
              </a:lnSpc>
              <a:spcBef>
                <a:spcPts val="0"/>
              </a:spcBef>
              <a:buFont typeface="Arial" panose="020B0604020202020204" pitchFamily="34" charset="0"/>
              <a:buNone/>
              <a:defRPr b="0">
                <a:solidFill>
                  <a:schemeClr val="bg1"/>
                </a:solidFill>
              </a:defRPr>
            </a:lvl4pPr>
            <a:lvl5pPr marL="0" indent="0" algn="r">
              <a:lnSpc>
                <a:spcPct val="100000"/>
              </a:lnSpc>
              <a:spcBef>
                <a:spcPts val="0"/>
              </a:spcBef>
              <a:buFont typeface="Arial" panose="020B0604020202020204" pitchFamily="34" charset="0"/>
              <a:buNone/>
              <a:defRPr b="0">
                <a:solidFill>
                  <a:schemeClr val="bg1"/>
                </a:solidFill>
              </a:defRPr>
            </a:lvl5pPr>
            <a:lvl6pPr marL="0" indent="0" algn="r">
              <a:lnSpc>
                <a:spcPct val="100000"/>
              </a:lnSpc>
              <a:spcBef>
                <a:spcPts val="0"/>
              </a:spcBef>
              <a:buFont typeface="Arial" panose="020B0604020202020204" pitchFamily="34" charset="0"/>
              <a:buNone/>
              <a:defRPr b="0">
                <a:solidFill>
                  <a:schemeClr val="bg1"/>
                </a:solidFill>
              </a:defRPr>
            </a:lvl6pPr>
            <a:lvl7pPr marL="0" indent="0" algn="r">
              <a:lnSpc>
                <a:spcPct val="100000"/>
              </a:lnSpc>
              <a:spcBef>
                <a:spcPts val="0"/>
              </a:spcBef>
              <a:buFont typeface="Arial" panose="020B0604020202020204" pitchFamily="34" charset="0"/>
              <a:buNone/>
              <a:defRPr b="0">
                <a:solidFill>
                  <a:schemeClr val="bg1"/>
                </a:solidFill>
              </a:defRPr>
            </a:lvl7pPr>
            <a:lvl8pPr marL="0" indent="0" algn="r">
              <a:lnSpc>
                <a:spcPct val="100000"/>
              </a:lnSpc>
              <a:spcBef>
                <a:spcPts val="0"/>
              </a:spcBef>
              <a:buFont typeface="Arial" panose="020B0604020202020204" pitchFamily="34" charset="0"/>
              <a:buNone/>
              <a:defRPr b="0">
                <a:solidFill>
                  <a:schemeClr val="bg1"/>
                </a:solidFill>
              </a:defRPr>
            </a:lvl8pPr>
            <a:lvl9pPr marL="0" indent="0" algn="r">
              <a:lnSpc>
                <a:spcPct val="100000"/>
              </a:lnSpc>
              <a:spcBef>
                <a:spcPts val="0"/>
              </a:spcBef>
              <a:buFont typeface="Arial" panose="020B0604020202020204" pitchFamily="34" charset="0"/>
              <a:buNone/>
              <a:defRPr b="0">
                <a:solidFill>
                  <a:schemeClr val="bg1"/>
                </a:solidFill>
              </a:defRPr>
            </a:lvl9pPr>
          </a:lstStyle>
          <a:p>
            <a:pPr lvl="0"/>
            <a:r>
              <a:rPr lang="nl-NL"/>
              <a:t>[Klik  hier om tekst in te voegen]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8" name="Tijdelijke aanduiding voor datum 7"/>
          <p:cNvSpPr>
            <a:spLocks noGrp="1" noSelect="1"/>
          </p:cNvSpPr>
          <p:nvPr>
            <p:ph type="dt" sz="half" idx="10"/>
          </p:nvPr>
        </p:nvSpPr>
        <p:spPr bwMode="ltGray"/>
        <p:txBody>
          <a:bodyPr/>
          <a:lstStyle/>
          <a:p>
            <a:r>
              <a:rPr lang="nl-NL" noProof="1"/>
              <a:t>27 januari 2022</a:t>
            </a:r>
          </a:p>
        </p:txBody>
      </p:sp>
      <p:sp>
        <p:nvSpPr>
          <p:cNvPr id="9" name="Tijdelijke aanduiding voor voettekst 8"/>
          <p:cNvSpPr>
            <a:spLocks noGrp="1" noSelect="1"/>
          </p:cNvSpPr>
          <p:nvPr>
            <p:ph type="ftr" sz="quarter" idx="11"/>
          </p:nvPr>
        </p:nvSpPr>
        <p:spPr bwMode="ltGray"/>
        <p:txBody>
          <a:bodyPr/>
          <a:lstStyle/>
          <a:p>
            <a:pPr algn="l"/>
            <a:r>
              <a:rPr lang="nl-NL" noProof="1"/>
              <a:t>Kennissessie Wat is m.e.r.? - Commissie m.e.r.</a:t>
            </a:r>
          </a:p>
        </p:txBody>
      </p:sp>
      <p:sp>
        <p:nvSpPr>
          <p:cNvPr id="5" name="Tijdelijke aanduiding voor dianummer 5"/>
          <p:cNvSpPr>
            <a:spLocks noGrp="1" noSelect="1"/>
          </p:cNvSpPr>
          <p:nvPr>
            <p:ph type="sldNum" sz="quarter" idx="4"/>
          </p:nvPr>
        </p:nvSpPr>
        <p:spPr bwMode="gray">
          <a:xfrm>
            <a:off x="11440800" y="154132"/>
            <a:ext cx="391805" cy="365125"/>
          </a:xfrm>
          <a:prstGeom prst="rect">
            <a:avLst/>
          </a:prstGeom>
        </p:spPr>
        <p:txBody>
          <a:bodyPr vert="horz" lIns="0" tIns="0" rIns="0" bIns="0" rtlCol="0" anchor="ctr">
            <a:noAutofit/>
          </a:bodyPr>
          <a:lstStyle>
            <a:lvl1pPr algn="r">
              <a:defRPr sz="1200">
                <a:solidFill>
                  <a:schemeClr val="accent2"/>
                </a:solidFill>
                <a:latin typeface="+mn-lt"/>
              </a:defRPr>
            </a:lvl1pPr>
          </a:lstStyle>
          <a:p>
            <a:fld id="{1336C48C-F87C-4E4B-81EF-5027B17D1F61}" type="slidenum">
              <a:rPr lang="nl-NL" noProof="1" smtClean="0"/>
              <a:pPr/>
              <a:t>‹nr.›</a:t>
            </a:fld>
            <a:endParaRPr lang="nl-NL"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Titel en 2 kaders">
    <p:spTree>
      <p:nvGrpSpPr>
        <p:cNvPr id="1" name=""/>
        <p:cNvGrpSpPr/>
        <p:nvPr/>
      </p:nvGrpSpPr>
      <p:grpSpPr>
        <a:xfrm>
          <a:off x="0" y="0"/>
          <a:ext cx="0" cy="0"/>
          <a:chOff x="0" y="0"/>
          <a:chExt cx="0" cy="0"/>
        </a:xfrm>
      </p:grpSpPr>
      <p:sp>
        <p:nvSpPr>
          <p:cNvPr id="12" name="***Titel 1"/>
          <p:cNvSpPr>
            <a:spLocks noGrp="1" noSelect="1"/>
          </p:cNvSpPr>
          <p:nvPr>
            <p:ph type="title" hasCustomPrompt="1"/>
          </p:nvPr>
        </p:nvSpPr>
        <p:spPr bwMode="gray">
          <a:xfrm>
            <a:off x="1080000" y="765000"/>
            <a:ext cx="9312000" cy="648000"/>
          </a:xfrm>
        </p:spPr>
        <p:txBody>
          <a:bodyPr/>
          <a:lstStyle>
            <a:lvl1pPr>
              <a:defRPr/>
            </a:lvl1pPr>
          </a:lstStyle>
          <a:p>
            <a:r>
              <a:rPr lang="nl-NL" noProof="1"/>
              <a:t>[Titel]</a:t>
            </a:r>
          </a:p>
        </p:txBody>
      </p:sp>
      <p:sp>
        <p:nvSpPr>
          <p:cNvPr id="13" name="***Tijdelijke aanduiding voor inhoud 2"/>
          <p:cNvSpPr>
            <a:spLocks noGrp="1" noSelect="1"/>
          </p:cNvSpPr>
          <p:nvPr>
            <p:ph idx="1" hasCustomPrompt="1"/>
          </p:nvPr>
        </p:nvSpPr>
        <p:spPr bwMode="gray">
          <a:xfrm>
            <a:off x="1080000" y="1720370"/>
            <a:ext cx="4320000" cy="4178230"/>
          </a:xfrm>
        </p:spPr>
        <p:txBody>
          <a:bodyPr/>
          <a:lstStyle>
            <a:lvl1pPr>
              <a:defRPr/>
            </a:lvl1pPr>
          </a:lstStyle>
          <a:p>
            <a:pPr lvl="0"/>
            <a:r>
              <a:rPr lang="nl-NL" noProof="1"/>
              <a:t>[Tekst]</a:t>
            </a:r>
          </a:p>
        </p:txBody>
      </p:sp>
      <p:sp>
        <p:nvSpPr>
          <p:cNvPr id="14" name="Tijdelijke aanduiding voor datum 6"/>
          <p:cNvSpPr>
            <a:spLocks noGrp="1" noSelect="1"/>
          </p:cNvSpPr>
          <p:nvPr>
            <p:ph type="dt" sz="half" idx="10"/>
          </p:nvPr>
        </p:nvSpPr>
        <p:spPr bwMode="gray">
          <a:xfrm>
            <a:off x="9212339" y="6039348"/>
            <a:ext cx="1656000" cy="252000"/>
          </a:xfrm>
        </p:spPr>
        <p:txBody>
          <a:bodyPr/>
          <a:lstStyle/>
          <a:p>
            <a:r>
              <a:rPr lang="nl-NL" noProof="1"/>
              <a:t>27 januari 2022</a:t>
            </a:r>
          </a:p>
        </p:txBody>
      </p:sp>
      <p:sp>
        <p:nvSpPr>
          <p:cNvPr id="15" name="Tijdelijke aanduiding voor voettekst 7"/>
          <p:cNvSpPr>
            <a:spLocks noGrp="1" noSelect="1"/>
          </p:cNvSpPr>
          <p:nvPr>
            <p:ph type="ftr" sz="quarter" idx="11"/>
          </p:nvPr>
        </p:nvSpPr>
        <p:spPr bwMode="gray">
          <a:xfrm>
            <a:off x="1430400" y="6039348"/>
            <a:ext cx="7344000" cy="252000"/>
          </a:xfrm>
        </p:spPr>
        <p:txBody>
          <a:bodyPr/>
          <a:lstStyle/>
          <a:p>
            <a:pPr algn="l"/>
            <a:r>
              <a:rPr lang="nl-NL" noProof="1"/>
              <a:t>Kennissessie Wat is m.e.r.? - Commissie m.e.r.</a:t>
            </a:r>
          </a:p>
        </p:txBody>
      </p:sp>
      <p:sp>
        <p:nvSpPr>
          <p:cNvPr id="16" name="Tijdelijke aanduiding voor dianummer 5"/>
          <p:cNvSpPr>
            <a:spLocks noGrp="1" noSelect="1"/>
          </p:cNvSpPr>
          <p:nvPr>
            <p:ph type="sldNum" sz="quarter" idx="4"/>
          </p:nvPr>
        </p:nvSpPr>
        <p:spPr bwMode="gray">
          <a:xfrm>
            <a:off x="11233000" y="392676"/>
            <a:ext cx="336000" cy="264325"/>
          </a:xfrm>
          <a:prstGeom prst="rect">
            <a:avLst/>
          </a:prstGeom>
        </p:spPr>
        <p:txBody>
          <a:bodyPr vert="horz" lIns="0" tIns="0" rIns="0" bIns="0" rtlCol="0" anchor="ctr">
            <a:noAutofit/>
          </a:bodyPr>
          <a:lstStyle>
            <a:lvl1pPr algn="r">
              <a:defRPr sz="900">
                <a:solidFill>
                  <a:srgbClr val="006689"/>
                </a:solidFill>
                <a:latin typeface="+mn-lt"/>
              </a:defRPr>
            </a:lvl1pPr>
          </a:lstStyle>
          <a:p>
            <a:fld id="{1336C48C-F87C-4E4B-81EF-5027B17D1F61}" type="slidenum">
              <a:rPr lang="nl-NL" noProof="1" smtClean="0"/>
              <a:pPr/>
              <a:t>‹nr.›</a:t>
            </a:fld>
            <a:endParaRPr lang="nl-NL" noProof="1"/>
          </a:p>
        </p:txBody>
      </p:sp>
      <p:sp>
        <p:nvSpPr>
          <p:cNvPr id="17" name="***Tijdelijke aanduiding voor inhoud 3"/>
          <p:cNvSpPr>
            <a:spLocks noGrp="1" noSelect="1"/>
          </p:cNvSpPr>
          <p:nvPr>
            <p:ph idx="12" hasCustomPrompt="1"/>
          </p:nvPr>
        </p:nvSpPr>
        <p:spPr bwMode="gray">
          <a:xfrm>
            <a:off x="6067200" y="1720800"/>
            <a:ext cx="4320000" cy="4178230"/>
          </a:xfrm>
        </p:spPr>
        <p:txBody>
          <a:bodyPr/>
          <a:lstStyle>
            <a:lvl1pPr>
              <a:defRPr/>
            </a:lvl1pPr>
          </a:lstStyle>
          <a:p>
            <a:pPr lvl="0"/>
            <a:r>
              <a:rPr lang="nl-NL" noProof="1"/>
              <a:t>[Tekst]</a:t>
            </a:r>
          </a:p>
        </p:txBody>
      </p:sp>
    </p:spTree>
    <p:extLst>
      <p:ext uri="{BB962C8B-B14F-4D97-AF65-F5344CB8AC3E}">
        <p14:creationId xmlns:p14="http://schemas.microsoft.com/office/powerpoint/2010/main" val="261359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el en 2 kaders">
    <p:spTree>
      <p:nvGrpSpPr>
        <p:cNvPr id="1" name=""/>
        <p:cNvGrpSpPr/>
        <p:nvPr/>
      </p:nvGrpSpPr>
      <p:grpSpPr>
        <a:xfrm>
          <a:off x="0" y="0"/>
          <a:ext cx="0" cy="0"/>
          <a:chOff x="0" y="0"/>
          <a:chExt cx="0" cy="0"/>
        </a:xfrm>
      </p:grpSpPr>
      <p:sp>
        <p:nvSpPr>
          <p:cNvPr id="12" name="***Titel 1"/>
          <p:cNvSpPr>
            <a:spLocks noGrp="1" noSelect="1"/>
          </p:cNvSpPr>
          <p:nvPr>
            <p:ph type="title" hasCustomPrompt="1"/>
          </p:nvPr>
        </p:nvSpPr>
        <p:spPr bwMode="gray">
          <a:xfrm>
            <a:off x="1080000" y="765000"/>
            <a:ext cx="9312000" cy="648000"/>
          </a:xfrm>
        </p:spPr>
        <p:txBody>
          <a:bodyPr/>
          <a:lstStyle>
            <a:lvl1pPr>
              <a:defRPr/>
            </a:lvl1pPr>
          </a:lstStyle>
          <a:p>
            <a:r>
              <a:rPr lang="nl-NL" noProof="1"/>
              <a:t>[Titel]</a:t>
            </a:r>
          </a:p>
        </p:txBody>
      </p:sp>
      <p:sp>
        <p:nvSpPr>
          <p:cNvPr id="13" name="***Tijdelijke aanduiding voor inhoud 2"/>
          <p:cNvSpPr>
            <a:spLocks noGrp="1" noSelect="1"/>
          </p:cNvSpPr>
          <p:nvPr>
            <p:ph idx="1" hasCustomPrompt="1"/>
          </p:nvPr>
        </p:nvSpPr>
        <p:spPr bwMode="gray">
          <a:xfrm>
            <a:off x="1080000" y="1720370"/>
            <a:ext cx="4320000" cy="4178230"/>
          </a:xfrm>
        </p:spPr>
        <p:txBody>
          <a:bodyPr/>
          <a:lstStyle>
            <a:lvl1pPr>
              <a:defRPr/>
            </a:lvl1pPr>
          </a:lstStyle>
          <a:p>
            <a:pPr lvl="0"/>
            <a:r>
              <a:rPr lang="nl-NL" noProof="1"/>
              <a:t>[Tekst]</a:t>
            </a:r>
          </a:p>
        </p:txBody>
      </p:sp>
      <p:sp>
        <p:nvSpPr>
          <p:cNvPr id="14" name="Tijdelijke aanduiding voor datum 6"/>
          <p:cNvSpPr>
            <a:spLocks noGrp="1" noSelect="1"/>
          </p:cNvSpPr>
          <p:nvPr>
            <p:ph type="dt" sz="half" idx="10"/>
          </p:nvPr>
        </p:nvSpPr>
        <p:spPr bwMode="gray">
          <a:xfrm>
            <a:off x="9212339" y="6039348"/>
            <a:ext cx="1656000" cy="252000"/>
          </a:xfrm>
        </p:spPr>
        <p:txBody>
          <a:bodyPr/>
          <a:lstStyle/>
          <a:p>
            <a:r>
              <a:rPr lang="nl-NL" noProof="1"/>
              <a:t>27 januari 2022</a:t>
            </a:r>
          </a:p>
        </p:txBody>
      </p:sp>
      <p:sp>
        <p:nvSpPr>
          <p:cNvPr id="15" name="Tijdelijke aanduiding voor voettekst 7"/>
          <p:cNvSpPr>
            <a:spLocks noGrp="1" noSelect="1"/>
          </p:cNvSpPr>
          <p:nvPr>
            <p:ph type="ftr" sz="quarter" idx="11"/>
          </p:nvPr>
        </p:nvSpPr>
        <p:spPr bwMode="gray">
          <a:xfrm>
            <a:off x="1430400" y="6039348"/>
            <a:ext cx="7344000" cy="252000"/>
          </a:xfrm>
        </p:spPr>
        <p:txBody>
          <a:bodyPr/>
          <a:lstStyle/>
          <a:p>
            <a:pPr algn="l"/>
            <a:r>
              <a:rPr lang="nl-NL" noProof="1"/>
              <a:t>Kennissessie Wat is m.e.r.? - Commissie m.e.r.</a:t>
            </a:r>
          </a:p>
        </p:txBody>
      </p:sp>
      <p:sp>
        <p:nvSpPr>
          <p:cNvPr id="16" name="Tijdelijke aanduiding voor dianummer 5"/>
          <p:cNvSpPr>
            <a:spLocks noGrp="1" noSelect="1"/>
          </p:cNvSpPr>
          <p:nvPr>
            <p:ph type="sldNum" sz="quarter" idx="4"/>
          </p:nvPr>
        </p:nvSpPr>
        <p:spPr bwMode="gray">
          <a:xfrm>
            <a:off x="11233000" y="392676"/>
            <a:ext cx="336000" cy="264325"/>
          </a:xfrm>
          <a:prstGeom prst="rect">
            <a:avLst/>
          </a:prstGeom>
        </p:spPr>
        <p:txBody>
          <a:bodyPr vert="horz" lIns="0" tIns="0" rIns="0" bIns="0" rtlCol="0" anchor="ctr">
            <a:noAutofit/>
          </a:bodyPr>
          <a:lstStyle>
            <a:lvl1pPr algn="r">
              <a:defRPr sz="900">
                <a:solidFill>
                  <a:srgbClr val="006689"/>
                </a:solidFill>
                <a:latin typeface="+mn-lt"/>
              </a:defRPr>
            </a:lvl1pPr>
          </a:lstStyle>
          <a:p>
            <a:fld id="{1336C48C-F87C-4E4B-81EF-5027B17D1F61}" type="slidenum">
              <a:rPr lang="nl-NL" noProof="1" smtClean="0"/>
              <a:pPr/>
              <a:t>‹nr.›</a:t>
            </a:fld>
            <a:endParaRPr lang="nl-NL" noProof="1"/>
          </a:p>
        </p:txBody>
      </p:sp>
      <p:sp>
        <p:nvSpPr>
          <p:cNvPr id="17" name="***Tijdelijke aanduiding voor inhoud 3"/>
          <p:cNvSpPr>
            <a:spLocks noGrp="1" noSelect="1"/>
          </p:cNvSpPr>
          <p:nvPr>
            <p:ph idx="12" hasCustomPrompt="1"/>
          </p:nvPr>
        </p:nvSpPr>
        <p:spPr bwMode="gray">
          <a:xfrm>
            <a:off x="6067200" y="1720800"/>
            <a:ext cx="4320000" cy="4178230"/>
          </a:xfrm>
        </p:spPr>
        <p:txBody>
          <a:bodyPr/>
          <a:lstStyle>
            <a:lvl1pPr>
              <a:defRPr/>
            </a:lvl1pPr>
          </a:lstStyle>
          <a:p>
            <a:pPr lvl="0"/>
            <a:r>
              <a:rPr lang="nl-NL" noProof="1"/>
              <a:t>[Tekst]</a:t>
            </a:r>
          </a:p>
        </p:txBody>
      </p:sp>
    </p:spTree>
    <p:extLst>
      <p:ext uri="{BB962C8B-B14F-4D97-AF65-F5344CB8AC3E}">
        <p14:creationId xmlns:p14="http://schemas.microsoft.com/office/powerpoint/2010/main" val="1525262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ltGray"/>
        <p:txBody>
          <a:bodyPr/>
          <a:lstStyle>
            <a:lvl1pPr>
              <a:defRPr/>
            </a:lvl1pPr>
          </a:lstStyle>
          <a:p>
            <a:r>
              <a:rPr lang="nl-NL" noProof="1"/>
              <a:t>[Titel]</a:t>
            </a:r>
          </a:p>
        </p:txBody>
      </p:sp>
      <p:sp>
        <p:nvSpPr>
          <p:cNvPr id="3" name="Tijdelijke aanduiding voor inhoud 2"/>
          <p:cNvSpPr>
            <a:spLocks noGrp="1" noSelect="1"/>
          </p:cNvSpPr>
          <p:nvPr>
            <p:ph idx="1" hasCustomPrompt="1"/>
          </p:nvPr>
        </p:nvSpPr>
        <p:spPr bwMode="ltGray"/>
        <p:txBody>
          <a:bodyPr/>
          <a:lstStyle>
            <a:lvl1pPr>
              <a:defRPr/>
            </a:lvl1pPr>
          </a:lstStyle>
          <a:p>
            <a:pPr lvl="0"/>
            <a:r>
              <a:rPr lang="en-US" noProof="1"/>
              <a:t>[Tekst]</a:t>
            </a:r>
          </a:p>
        </p:txBody>
      </p:sp>
      <p:sp>
        <p:nvSpPr>
          <p:cNvPr id="7" name="Tijdelijke aanduiding voor datum 6"/>
          <p:cNvSpPr>
            <a:spLocks noGrp="1" noSelect="1"/>
          </p:cNvSpPr>
          <p:nvPr>
            <p:ph type="dt" sz="half" idx="10"/>
          </p:nvPr>
        </p:nvSpPr>
        <p:spPr bwMode="ltGray"/>
        <p:txBody>
          <a:bodyPr/>
          <a:lstStyle/>
          <a:p>
            <a:r>
              <a:rPr lang="nl-NL" noProof="1"/>
              <a:t>27 januari 2022</a:t>
            </a:r>
          </a:p>
        </p:txBody>
      </p:sp>
      <p:sp>
        <p:nvSpPr>
          <p:cNvPr id="8" name="Tijdelijke aanduiding voor voettekst 7"/>
          <p:cNvSpPr>
            <a:spLocks noGrp="1" noSelect="1"/>
          </p:cNvSpPr>
          <p:nvPr>
            <p:ph type="ftr" sz="quarter" idx="11"/>
          </p:nvPr>
        </p:nvSpPr>
        <p:spPr bwMode="ltGray"/>
        <p:txBody>
          <a:bodyPr/>
          <a:lstStyle/>
          <a:p>
            <a:pPr algn="l"/>
            <a:r>
              <a:rPr lang="nl-NL" noProof="1"/>
              <a:t>Kennissessie Wat is m.e.r.? - Commissie m.e.r.</a:t>
            </a:r>
          </a:p>
        </p:txBody>
      </p:sp>
      <p:sp>
        <p:nvSpPr>
          <p:cNvPr id="10" name="Tijdelijke aanduiding voor dianummer 5"/>
          <p:cNvSpPr>
            <a:spLocks noGrp="1" noSelect="1"/>
          </p:cNvSpPr>
          <p:nvPr>
            <p:ph type="sldNum" sz="quarter" idx="4"/>
          </p:nvPr>
        </p:nvSpPr>
        <p:spPr bwMode="gray">
          <a:xfrm>
            <a:off x="11440800" y="154132"/>
            <a:ext cx="391805" cy="365125"/>
          </a:xfrm>
          <a:prstGeom prst="rect">
            <a:avLst/>
          </a:prstGeom>
        </p:spPr>
        <p:txBody>
          <a:bodyPr vert="horz" lIns="0" tIns="0" rIns="0" bIns="0" rtlCol="0" anchor="ctr">
            <a:noAutofit/>
          </a:bodyPr>
          <a:lstStyle>
            <a:lvl1pPr algn="r">
              <a:defRPr sz="1200">
                <a:solidFill>
                  <a:schemeClr val="accent2"/>
                </a:solidFill>
                <a:latin typeface="+mn-lt"/>
              </a:defRPr>
            </a:lvl1pPr>
          </a:lstStyle>
          <a:p>
            <a:fld id="{1336C48C-F87C-4E4B-81EF-5027B17D1F61}" type="slidenum">
              <a:rPr lang="nl-NL" noProof="1" smtClean="0"/>
              <a:pPr/>
              <a:t>‹nr.›</a:t>
            </a:fld>
            <a:endParaRPr lang="nl-NL"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tra titel en object">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a:xfrm>
            <a:off x="764786" y="1249200"/>
            <a:ext cx="10440000" cy="648000"/>
          </a:xfrm>
        </p:spPr>
        <p:txBody>
          <a:bodyPr/>
          <a:lstStyle>
            <a:lvl1pPr>
              <a:defRPr>
                <a:solidFill>
                  <a:schemeClr val="accent2"/>
                </a:solidFill>
              </a:defRPr>
            </a:lvl1pPr>
          </a:lstStyle>
          <a:p>
            <a:r>
              <a:rPr lang="nl-NL" noProof="1"/>
              <a:t>[Titel]</a:t>
            </a:r>
          </a:p>
        </p:txBody>
      </p:sp>
      <p:sp>
        <p:nvSpPr>
          <p:cNvPr id="3" name="***Tijdelijke aanduiding voor inhoud 2"/>
          <p:cNvSpPr>
            <a:spLocks noGrp="1" noSelect="1"/>
          </p:cNvSpPr>
          <p:nvPr>
            <p:ph idx="1" hasCustomPrompt="1"/>
          </p:nvPr>
        </p:nvSpPr>
        <p:spPr bwMode="gray">
          <a:xfrm>
            <a:off x="738000" y="2214000"/>
            <a:ext cx="10440000" cy="3420000"/>
          </a:xfrm>
        </p:spPr>
        <p:txBody>
          <a:bodyPr/>
          <a:lstStyle>
            <a:lvl1pPr>
              <a:defRPr/>
            </a:lvl1pPr>
          </a:lstStyle>
          <a:p>
            <a:pPr lvl="0"/>
            <a:r>
              <a:rPr lang="nl-NL" noProof="1"/>
              <a:t>[Tekst]</a:t>
            </a:r>
          </a:p>
        </p:txBody>
      </p:sp>
      <p:sp>
        <p:nvSpPr>
          <p:cNvPr id="7" name="Tijdelijke aanduiding voor datum 6"/>
          <p:cNvSpPr>
            <a:spLocks noGrp="1" noSelect="1"/>
          </p:cNvSpPr>
          <p:nvPr>
            <p:ph type="dt" sz="half" idx="10"/>
          </p:nvPr>
        </p:nvSpPr>
        <p:spPr bwMode="gray"/>
        <p:txBody>
          <a:bodyPr/>
          <a:lstStyle/>
          <a:p>
            <a:r>
              <a:rPr lang="nl-NL" noProof="1"/>
              <a:t>27 januari 2022</a:t>
            </a:r>
          </a:p>
        </p:txBody>
      </p:sp>
      <p:sp>
        <p:nvSpPr>
          <p:cNvPr id="8" name="Tijdelijke aanduiding voor voettekst 7"/>
          <p:cNvSpPr>
            <a:spLocks noGrp="1" noSelect="1"/>
          </p:cNvSpPr>
          <p:nvPr>
            <p:ph type="ftr" sz="quarter" idx="11"/>
          </p:nvPr>
        </p:nvSpPr>
        <p:spPr bwMode="gray"/>
        <p:txBody>
          <a:bodyPr/>
          <a:lstStyle/>
          <a:p>
            <a:pPr algn="l"/>
            <a:r>
              <a:rPr lang="nl-NL" noProof="1"/>
              <a:t>Kennissessie Wat is m.e.r.? - Commissie m.e.r.</a:t>
            </a:r>
          </a:p>
        </p:txBody>
      </p:sp>
      <p:sp>
        <p:nvSpPr>
          <p:cNvPr id="10" name="***Tijdelijke aanduiding voor tekst 8"/>
          <p:cNvSpPr>
            <a:spLocks noGrp="1" noSelect="1"/>
          </p:cNvSpPr>
          <p:nvPr>
            <p:ph type="body" sz="quarter" idx="13" hasCustomPrompt="1"/>
          </p:nvPr>
        </p:nvSpPr>
        <p:spPr bwMode="gray">
          <a:xfrm>
            <a:off x="765175" y="561600"/>
            <a:ext cx="10436225" cy="611188"/>
          </a:xfrm>
        </p:spPr>
        <p:txBody>
          <a:bodyPr anchor="b"/>
          <a:lstStyle>
            <a:lvl1pPr marL="0" indent="0">
              <a:lnSpc>
                <a:spcPct val="100000"/>
              </a:lnSpc>
              <a:spcBef>
                <a:spcPts val="0"/>
              </a:spcBef>
              <a:buNone/>
              <a:defRPr sz="3600" b="0" baseline="0">
                <a:solidFill>
                  <a:schemeClr val="accent2"/>
                </a:solidFill>
              </a:defRPr>
            </a:lvl1pPr>
            <a:lvl2pPr marL="0" indent="0">
              <a:lnSpc>
                <a:spcPct val="100000"/>
              </a:lnSpc>
              <a:spcBef>
                <a:spcPts val="0"/>
              </a:spcBef>
              <a:buNone/>
              <a:defRPr sz="3600" b="0">
                <a:solidFill>
                  <a:schemeClr val="accent3"/>
                </a:solidFill>
              </a:defRPr>
            </a:lvl2pPr>
            <a:lvl3pPr marL="0" indent="0">
              <a:lnSpc>
                <a:spcPct val="100000"/>
              </a:lnSpc>
              <a:spcBef>
                <a:spcPts val="0"/>
              </a:spcBef>
              <a:buNone/>
              <a:defRPr sz="3600" b="0">
                <a:solidFill>
                  <a:schemeClr val="accent3"/>
                </a:solidFill>
              </a:defRPr>
            </a:lvl3pPr>
            <a:lvl4pPr marL="0" indent="0">
              <a:lnSpc>
                <a:spcPct val="100000"/>
              </a:lnSpc>
              <a:spcBef>
                <a:spcPts val="0"/>
              </a:spcBef>
              <a:buFont typeface="Arial" panose="020B0604020202020204" pitchFamily="34" charset="0"/>
              <a:buNone/>
              <a:defRPr sz="3600" b="0">
                <a:solidFill>
                  <a:schemeClr val="accent3"/>
                </a:solidFill>
              </a:defRPr>
            </a:lvl4pPr>
            <a:lvl5pPr marL="0" indent="0">
              <a:lnSpc>
                <a:spcPct val="100000"/>
              </a:lnSpc>
              <a:spcBef>
                <a:spcPts val="0"/>
              </a:spcBef>
              <a:buFont typeface="Arial" panose="020B0604020202020204" pitchFamily="34" charset="0"/>
              <a:buNone/>
              <a:defRPr sz="3600" b="0">
                <a:solidFill>
                  <a:schemeClr val="accent3"/>
                </a:solidFill>
              </a:defRPr>
            </a:lvl5pPr>
            <a:lvl6pPr marL="0" indent="0">
              <a:lnSpc>
                <a:spcPct val="100000"/>
              </a:lnSpc>
              <a:spcBef>
                <a:spcPts val="0"/>
              </a:spcBef>
              <a:buFont typeface="Arial" panose="020B0604020202020204" pitchFamily="34" charset="0"/>
              <a:buNone/>
              <a:defRPr sz="3600" b="0">
                <a:solidFill>
                  <a:schemeClr val="accent3"/>
                </a:solidFill>
              </a:defRPr>
            </a:lvl6pPr>
            <a:lvl7pPr marL="0" indent="0">
              <a:lnSpc>
                <a:spcPct val="100000"/>
              </a:lnSpc>
              <a:spcBef>
                <a:spcPts val="0"/>
              </a:spcBef>
              <a:buFont typeface="Arial" panose="020B0604020202020204" pitchFamily="34" charset="0"/>
              <a:buNone/>
              <a:defRPr sz="3600" b="0">
                <a:solidFill>
                  <a:schemeClr val="accent3"/>
                </a:solidFill>
              </a:defRPr>
            </a:lvl7pPr>
            <a:lvl8pPr marL="0" indent="0">
              <a:lnSpc>
                <a:spcPct val="100000"/>
              </a:lnSpc>
              <a:spcBef>
                <a:spcPts val="0"/>
              </a:spcBef>
              <a:buFont typeface="Arial" panose="020B0604020202020204" pitchFamily="34" charset="0"/>
              <a:buNone/>
              <a:defRPr sz="3600" b="0">
                <a:solidFill>
                  <a:schemeClr val="accent3"/>
                </a:solidFill>
              </a:defRPr>
            </a:lvl8pPr>
            <a:lvl9pPr marL="0" indent="0">
              <a:lnSpc>
                <a:spcPct val="100000"/>
              </a:lnSpc>
              <a:spcBef>
                <a:spcPts val="0"/>
              </a:spcBef>
              <a:buFont typeface="Arial" panose="020B0604020202020204" pitchFamily="34" charset="0"/>
              <a:buNone/>
              <a:defRPr sz="3600" b="0">
                <a:solidFill>
                  <a:schemeClr val="accent3"/>
                </a:solidFill>
              </a:defRPr>
            </a:lvl9pPr>
          </a:lstStyle>
          <a:p>
            <a:pPr lvl="0"/>
            <a:r>
              <a:rPr lang="nl-NL"/>
              <a:t>[Extra titel]</a:t>
            </a:r>
          </a:p>
        </p:txBody>
      </p:sp>
      <p:sp>
        <p:nvSpPr>
          <p:cNvPr id="11" name="Tijdelijke aanduiding voor dianummer 5"/>
          <p:cNvSpPr>
            <a:spLocks noGrp="1" noSelect="1"/>
          </p:cNvSpPr>
          <p:nvPr>
            <p:ph type="sldNum" sz="quarter" idx="4"/>
          </p:nvPr>
        </p:nvSpPr>
        <p:spPr bwMode="gray">
          <a:xfrm>
            <a:off x="11440800" y="154132"/>
            <a:ext cx="391805" cy="365125"/>
          </a:xfrm>
          <a:prstGeom prst="rect">
            <a:avLst/>
          </a:prstGeom>
        </p:spPr>
        <p:txBody>
          <a:bodyPr vert="horz" lIns="0" tIns="0" rIns="0" bIns="0" rtlCol="0" anchor="ctr">
            <a:noAutofit/>
          </a:bodyPr>
          <a:lstStyle>
            <a:lvl1pPr algn="r">
              <a:defRPr sz="1200">
                <a:solidFill>
                  <a:schemeClr val="accent2"/>
                </a:solidFill>
                <a:latin typeface="+mn-lt"/>
              </a:defRPr>
            </a:lvl1pPr>
          </a:lstStyle>
          <a:p>
            <a:fld id="{1336C48C-F87C-4E4B-81EF-5027B17D1F61}" type="slidenum">
              <a:rPr lang="nl-NL" noProof="1" smtClean="0"/>
              <a:pPr/>
              <a:t>‹nr.›</a:t>
            </a:fld>
            <a:endParaRPr lang="nl-NL" noProof="1"/>
          </a:p>
        </p:txBody>
      </p:sp>
    </p:spTree>
    <p:extLst>
      <p:ext uri="{BB962C8B-B14F-4D97-AF65-F5344CB8AC3E}">
        <p14:creationId xmlns:p14="http://schemas.microsoft.com/office/powerpoint/2010/main" val="4241945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en 2 kaders">
    <p:spTree>
      <p:nvGrpSpPr>
        <p:cNvPr id="1" name=""/>
        <p:cNvGrpSpPr/>
        <p:nvPr/>
      </p:nvGrpSpPr>
      <p:grpSpPr>
        <a:xfrm>
          <a:off x="0" y="0"/>
          <a:ext cx="0" cy="0"/>
          <a:chOff x="0" y="0"/>
          <a:chExt cx="0" cy="0"/>
        </a:xfrm>
      </p:grpSpPr>
      <p:sp>
        <p:nvSpPr>
          <p:cNvPr id="3" name="Tijdelijke aanduiding voor inhoud 2"/>
          <p:cNvSpPr>
            <a:spLocks noGrp="1" noSelect="1"/>
          </p:cNvSpPr>
          <p:nvPr>
            <p:ph sz="half" idx="1" hasCustomPrompt="1"/>
          </p:nvPr>
        </p:nvSpPr>
        <p:spPr bwMode="ltGray">
          <a:xfrm>
            <a:off x="738000" y="1681200"/>
            <a:ext cx="5040000" cy="3960000"/>
          </a:xfrm>
        </p:spPr>
        <p:txBody>
          <a:bodyPr/>
          <a:lstStyle>
            <a:lvl1pPr>
              <a:defRPr/>
            </a:lvl1pPr>
          </a:lstStyle>
          <a:p>
            <a:pPr lvl="0"/>
            <a:r>
              <a:rPr lang="nl-NL" noProof="1"/>
              <a:t>[Tekst]</a:t>
            </a:r>
            <a:endParaRPr lang="nl-NL"/>
          </a:p>
        </p:txBody>
      </p:sp>
      <p:sp>
        <p:nvSpPr>
          <p:cNvPr id="4" name="Tijdelijke aanduiding voor inhoud 3"/>
          <p:cNvSpPr>
            <a:spLocks noGrp="1" noSelect="1"/>
          </p:cNvSpPr>
          <p:nvPr>
            <p:ph sz="half" idx="2" hasCustomPrompt="1"/>
          </p:nvPr>
        </p:nvSpPr>
        <p:spPr bwMode="ltGray">
          <a:xfrm>
            <a:off x="6122153" y="1681200"/>
            <a:ext cx="5040000" cy="3960000"/>
          </a:xfrm>
        </p:spPr>
        <p:txBody>
          <a:bodyPr/>
          <a:lstStyle>
            <a:lvl1pPr>
              <a:defRPr/>
            </a:lvl1pPr>
          </a:lstStyle>
          <a:p>
            <a:pPr lvl="0"/>
            <a:r>
              <a:rPr lang="nl-NL" noProof="1"/>
              <a:t>[Tekst]</a:t>
            </a:r>
            <a:endParaRPr lang="nl-NL"/>
          </a:p>
        </p:txBody>
      </p:sp>
      <p:sp>
        <p:nvSpPr>
          <p:cNvPr id="8" name="Titel 7"/>
          <p:cNvSpPr>
            <a:spLocks noGrp="1" noSelect="1"/>
          </p:cNvSpPr>
          <p:nvPr>
            <p:ph type="title" hasCustomPrompt="1"/>
          </p:nvPr>
        </p:nvSpPr>
        <p:spPr bwMode="ltGray">
          <a:xfrm>
            <a:off x="754063" y="555625"/>
            <a:ext cx="10440000" cy="648000"/>
          </a:xfrm>
        </p:spPr>
        <p:txBody>
          <a:bodyPr/>
          <a:lstStyle>
            <a:lvl1pPr>
              <a:defRPr/>
            </a:lvl1pPr>
          </a:lstStyle>
          <a:p>
            <a:r>
              <a:rPr lang="nl-NL"/>
              <a:t>[Titel]</a:t>
            </a:r>
          </a:p>
        </p:txBody>
      </p:sp>
      <p:sp>
        <p:nvSpPr>
          <p:cNvPr id="9" name="Tijdelijke aanduiding voor datum 8"/>
          <p:cNvSpPr>
            <a:spLocks noGrp="1" noSelect="1"/>
          </p:cNvSpPr>
          <p:nvPr>
            <p:ph type="dt" sz="half" idx="10"/>
          </p:nvPr>
        </p:nvSpPr>
        <p:spPr bwMode="ltGray"/>
        <p:txBody>
          <a:bodyPr/>
          <a:lstStyle/>
          <a:p>
            <a:r>
              <a:rPr lang="nl-NL" noProof="1"/>
              <a:t>27 januari 2022</a:t>
            </a:r>
          </a:p>
        </p:txBody>
      </p:sp>
      <p:sp>
        <p:nvSpPr>
          <p:cNvPr id="10" name="Tijdelijke aanduiding voor voettekst 9"/>
          <p:cNvSpPr>
            <a:spLocks noGrp="1" noSelect="1"/>
          </p:cNvSpPr>
          <p:nvPr>
            <p:ph type="ftr" sz="quarter" idx="11"/>
          </p:nvPr>
        </p:nvSpPr>
        <p:spPr bwMode="ltGray"/>
        <p:txBody>
          <a:bodyPr/>
          <a:lstStyle/>
          <a:p>
            <a:pPr algn="l"/>
            <a:r>
              <a:rPr lang="nl-NL" noProof="1"/>
              <a:t>Kennissessie Wat is m.e.r.? - Commissie m.e.r.</a:t>
            </a:r>
          </a:p>
        </p:txBody>
      </p:sp>
      <p:sp>
        <p:nvSpPr>
          <p:cNvPr id="12" name="Tijdelijke aanduiding voor dianummer 5"/>
          <p:cNvSpPr>
            <a:spLocks noGrp="1" noSelect="1"/>
          </p:cNvSpPr>
          <p:nvPr>
            <p:ph type="sldNum" sz="quarter" idx="4"/>
          </p:nvPr>
        </p:nvSpPr>
        <p:spPr bwMode="gray">
          <a:xfrm>
            <a:off x="11440800" y="154132"/>
            <a:ext cx="391805" cy="365125"/>
          </a:xfrm>
          <a:prstGeom prst="rect">
            <a:avLst/>
          </a:prstGeom>
        </p:spPr>
        <p:txBody>
          <a:bodyPr vert="horz" lIns="0" tIns="0" rIns="0" bIns="0" rtlCol="0" anchor="ctr">
            <a:noAutofit/>
          </a:bodyPr>
          <a:lstStyle>
            <a:lvl1pPr algn="r">
              <a:defRPr sz="1200">
                <a:solidFill>
                  <a:schemeClr val="accent2"/>
                </a:solidFill>
                <a:latin typeface="+mn-lt"/>
              </a:defRPr>
            </a:lvl1pPr>
          </a:lstStyle>
          <a:p>
            <a:fld id="{1336C48C-F87C-4E4B-81EF-5027B17D1F61}" type="slidenum">
              <a:rPr lang="nl-NL" noProof="1" smtClean="0"/>
              <a:pPr/>
              <a:t>‹nr.›</a:t>
            </a:fld>
            <a:endParaRPr lang="nl-NL" noProof="1"/>
          </a:p>
        </p:txBody>
      </p:sp>
    </p:spTree>
    <p:extLst>
      <p:ext uri="{BB962C8B-B14F-4D97-AF65-F5344CB8AC3E}">
        <p14:creationId xmlns:p14="http://schemas.microsoft.com/office/powerpoint/2010/main" val="53350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kopje en 2 kaders">
    <p:spTree>
      <p:nvGrpSpPr>
        <p:cNvPr id="1" name=""/>
        <p:cNvGrpSpPr/>
        <p:nvPr/>
      </p:nvGrpSpPr>
      <p:grpSpPr>
        <a:xfrm>
          <a:off x="0" y="0"/>
          <a:ext cx="0" cy="0"/>
          <a:chOff x="0" y="0"/>
          <a:chExt cx="0" cy="0"/>
        </a:xfrm>
      </p:grpSpPr>
      <p:sp>
        <p:nvSpPr>
          <p:cNvPr id="6" name="***Tijdelijke aanduiding voor inhoud 5"/>
          <p:cNvSpPr>
            <a:spLocks noGrp="1" noSelect="1"/>
          </p:cNvSpPr>
          <p:nvPr>
            <p:ph sz="quarter" idx="4" hasCustomPrompt="1"/>
          </p:nvPr>
        </p:nvSpPr>
        <p:spPr bwMode="gray">
          <a:xfrm>
            <a:off x="5439600" y="2232000"/>
            <a:ext cx="4176000" cy="3456000"/>
          </a:xfrm>
        </p:spPr>
        <p:txBody>
          <a:bodyPr/>
          <a:lstStyle>
            <a:lvl1pPr marL="180000" indent="-180000">
              <a:buFont typeface="Arial" panose="020B0604020202020204" pitchFamily="34" charset="0"/>
              <a:buChar char="•"/>
              <a:defRPr sz="2400">
                <a:solidFill>
                  <a:schemeClr val="tx1"/>
                </a:solidFill>
              </a:defRPr>
            </a:lvl1pPr>
          </a:lstStyle>
          <a:p>
            <a:pPr lvl="0"/>
            <a:r>
              <a:rPr lang="nl-NL" noProof="1"/>
              <a:t>[Tekst]</a:t>
            </a:r>
            <a:endParaRPr lang="nl-NL"/>
          </a:p>
        </p:txBody>
      </p:sp>
      <p:sp>
        <p:nvSpPr>
          <p:cNvPr id="5" name="***Tijdelijke aanduiding voor tekst 4"/>
          <p:cNvSpPr>
            <a:spLocks noGrp="1" noSelect="1"/>
          </p:cNvSpPr>
          <p:nvPr>
            <p:ph type="body" sz="quarter" idx="3" hasCustomPrompt="1"/>
          </p:nvPr>
        </p:nvSpPr>
        <p:spPr bwMode="gray">
          <a:xfrm>
            <a:off x="5439600" y="1561959"/>
            <a:ext cx="4176000" cy="623204"/>
          </a:xfrm>
        </p:spPr>
        <p:txBody>
          <a:bodyPr anchor="b"/>
          <a:lstStyle>
            <a:lvl1pPr marL="0" indent="0">
              <a:buNone/>
              <a:defRPr sz="28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[Kop]</a:t>
            </a:r>
          </a:p>
        </p:txBody>
      </p:sp>
      <p:sp>
        <p:nvSpPr>
          <p:cNvPr id="4" name="***Tijdelijke aanduiding voor inhoud 3"/>
          <p:cNvSpPr>
            <a:spLocks noGrp="1" noSelect="1"/>
          </p:cNvSpPr>
          <p:nvPr>
            <p:ph sz="half" idx="2" hasCustomPrompt="1"/>
          </p:nvPr>
        </p:nvSpPr>
        <p:spPr bwMode="gray">
          <a:xfrm>
            <a:off x="756717" y="2232000"/>
            <a:ext cx="4176000" cy="3456000"/>
          </a:xfrm>
        </p:spPr>
        <p:txBody>
          <a:bodyPr/>
          <a:lstStyle>
            <a:lvl1pPr marL="180000" indent="-180000">
              <a:buFont typeface="Arial" panose="020B0604020202020204" pitchFamily="34" charset="0"/>
              <a:buChar char="•"/>
              <a:defRPr sz="2400">
                <a:solidFill>
                  <a:schemeClr val="tx1"/>
                </a:solidFill>
              </a:defRPr>
            </a:lvl1pPr>
          </a:lstStyle>
          <a:p>
            <a:pPr lvl="0"/>
            <a:r>
              <a:rPr lang="en-US" noProof="1"/>
              <a:t>[Tekst]</a:t>
            </a:r>
            <a:endParaRPr lang="nl-NL"/>
          </a:p>
        </p:txBody>
      </p:sp>
      <p:sp>
        <p:nvSpPr>
          <p:cNvPr id="3" name="***Tijdelijke aanduiding voor tekst 2"/>
          <p:cNvSpPr>
            <a:spLocks noGrp="1" noSelect="1"/>
          </p:cNvSpPr>
          <p:nvPr>
            <p:ph type="body" idx="1" hasCustomPrompt="1"/>
          </p:nvPr>
        </p:nvSpPr>
        <p:spPr bwMode="gray">
          <a:xfrm>
            <a:off x="756717" y="1561959"/>
            <a:ext cx="4176000" cy="623204"/>
          </a:xfrm>
        </p:spPr>
        <p:txBody>
          <a:bodyPr anchor="b"/>
          <a:lstStyle>
            <a:lvl1pPr marL="0" indent="0">
              <a:buNone/>
              <a:defRPr sz="28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[Kop]</a:t>
            </a:r>
          </a:p>
        </p:txBody>
      </p:sp>
      <p:sp>
        <p:nvSpPr>
          <p:cNvPr id="10" name="Titel 9"/>
          <p:cNvSpPr>
            <a:spLocks noGrp="1" noSelect="1"/>
          </p:cNvSpPr>
          <p:nvPr>
            <p:ph type="title" hasCustomPrompt="1"/>
          </p:nvPr>
        </p:nvSpPr>
        <p:spPr bwMode="gray"/>
        <p:txBody>
          <a:bodyPr/>
          <a:lstStyle>
            <a:lvl1pPr>
              <a:defRPr/>
            </a:lvl1pPr>
          </a:lstStyle>
          <a:p>
            <a:r>
              <a:rPr lang="nl-NL"/>
              <a:t>[Titel]</a:t>
            </a:r>
          </a:p>
        </p:txBody>
      </p:sp>
      <p:sp>
        <p:nvSpPr>
          <p:cNvPr id="11" name="Tijdelijke aanduiding voor datum 10"/>
          <p:cNvSpPr>
            <a:spLocks noGrp="1" noSelect="1"/>
          </p:cNvSpPr>
          <p:nvPr>
            <p:ph type="dt" sz="half" idx="10"/>
          </p:nvPr>
        </p:nvSpPr>
        <p:spPr bwMode="gray"/>
        <p:txBody>
          <a:bodyPr/>
          <a:lstStyle/>
          <a:p>
            <a:r>
              <a:rPr lang="nl-NL" noProof="1"/>
              <a:t>27 januari 2022</a:t>
            </a:r>
          </a:p>
        </p:txBody>
      </p:sp>
      <p:sp>
        <p:nvSpPr>
          <p:cNvPr id="12" name="Tijdelijke aanduiding voor voettekst 11"/>
          <p:cNvSpPr>
            <a:spLocks noGrp="1" noSelect="1"/>
          </p:cNvSpPr>
          <p:nvPr>
            <p:ph type="ftr" sz="quarter" idx="11"/>
          </p:nvPr>
        </p:nvSpPr>
        <p:spPr bwMode="gray"/>
        <p:txBody>
          <a:bodyPr/>
          <a:lstStyle/>
          <a:p>
            <a:pPr algn="l"/>
            <a:r>
              <a:rPr lang="nl-NL" noProof="1"/>
              <a:t>Kennissessie Wat is m.e.r.? - Commissie m.e.r.</a:t>
            </a:r>
          </a:p>
        </p:txBody>
      </p:sp>
      <p:sp>
        <p:nvSpPr>
          <p:cNvPr id="15" name="Tijdelijke aanduiding voor dianummer 5"/>
          <p:cNvSpPr>
            <a:spLocks noGrp="1" noSelect="1"/>
          </p:cNvSpPr>
          <p:nvPr>
            <p:ph type="sldNum" sz="quarter" idx="12"/>
          </p:nvPr>
        </p:nvSpPr>
        <p:spPr bwMode="gray">
          <a:xfrm>
            <a:off x="11440800" y="154132"/>
            <a:ext cx="391805" cy="365125"/>
          </a:xfrm>
          <a:prstGeom prst="rect">
            <a:avLst/>
          </a:prstGeom>
        </p:spPr>
        <p:txBody>
          <a:bodyPr vert="horz" lIns="0" tIns="0" rIns="0" bIns="0" rtlCol="0" anchor="ctr">
            <a:noAutofit/>
          </a:bodyPr>
          <a:lstStyle>
            <a:lvl1pPr algn="r">
              <a:defRPr sz="1200">
                <a:solidFill>
                  <a:schemeClr val="accent2"/>
                </a:solidFill>
                <a:latin typeface="+mn-lt"/>
              </a:defRPr>
            </a:lvl1pPr>
          </a:lstStyle>
          <a:p>
            <a:fld id="{1336C48C-F87C-4E4B-81EF-5027B17D1F61}" type="slidenum">
              <a:rPr lang="nl-NL" noProof="1" smtClean="0"/>
              <a:pPr/>
              <a:t>‹nr.›</a:t>
            </a:fld>
            <a:endParaRPr lang="nl-NL" noProof="1"/>
          </a:p>
        </p:txBody>
      </p:sp>
    </p:spTree>
    <p:extLst>
      <p:ext uri="{BB962C8B-B14F-4D97-AF65-F5344CB8AC3E}">
        <p14:creationId xmlns:p14="http://schemas.microsoft.com/office/powerpoint/2010/main" val="2789534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afbeelding en tekst">
    <p:spTree>
      <p:nvGrpSpPr>
        <p:cNvPr id="1" name=""/>
        <p:cNvGrpSpPr/>
        <p:nvPr/>
      </p:nvGrpSpPr>
      <p:grpSpPr>
        <a:xfrm>
          <a:off x="0" y="0"/>
          <a:ext cx="0" cy="0"/>
          <a:chOff x="0" y="0"/>
          <a:chExt cx="0" cy="0"/>
        </a:xfrm>
      </p:grpSpPr>
      <p:sp>
        <p:nvSpPr>
          <p:cNvPr id="3" name="Titel 2"/>
          <p:cNvSpPr>
            <a:spLocks noGrp="1" noSelect="1"/>
          </p:cNvSpPr>
          <p:nvPr>
            <p:ph type="title" hasCustomPrompt="1"/>
          </p:nvPr>
        </p:nvSpPr>
        <p:spPr bwMode="ltGray">
          <a:xfrm>
            <a:off x="747113" y="555625"/>
            <a:ext cx="10440000" cy="648000"/>
          </a:xfrm>
        </p:spPr>
        <p:txBody>
          <a:bodyPr/>
          <a:lstStyle>
            <a:lvl1pPr>
              <a:defRPr/>
            </a:lvl1pPr>
          </a:lstStyle>
          <a:p>
            <a:r>
              <a:rPr lang="nl-NL"/>
              <a:t>[Titel]</a:t>
            </a:r>
          </a:p>
        </p:txBody>
      </p:sp>
      <p:sp>
        <p:nvSpPr>
          <p:cNvPr id="4" name="Tijdelijke aanduiding voor datum 3"/>
          <p:cNvSpPr>
            <a:spLocks noGrp="1" noSelect="1"/>
          </p:cNvSpPr>
          <p:nvPr>
            <p:ph type="dt" sz="half" idx="10"/>
          </p:nvPr>
        </p:nvSpPr>
        <p:spPr bwMode="ltGray"/>
        <p:txBody>
          <a:bodyPr/>
          <a:lstStyle/>
          <a:p>
            <a:r>
              <a:rPr lang="nl-NL" noProof="1"/>
              <a:t>27 januari 2022</a:t>
            </a:r>
          </a:p>
        </p:txBody>
      </p:sp>
      <p:sp>
        <p:nvSpPr>
          <p:cNvPr id="8" name="Tijdelijke aanduiding voor voettekst 7"/>
          <p:cNvSpPr>
            <a:spLocks noGrp="1" noSelect="1"/>
          </p:cNvSpPr>
          <p:nvPr>
            <p:ph type="ftr" sz="quarter" idx="11"/>
          </p:nvPr>
        </p:nvSpPr>
        <p:spPr bwMode="ltGray"/>
        <p:txBody>
          <a:bodyPr/>
          <a:lstStyle/>
          <a:p>
            <a:pPr algn="l"/>
            <a:r>
              <a:rPr lang="nl-NL" noProof="1"/>
              <a:t>Kennissessie Wat is m.e.r.? - Commissie m.e.r.</a:t>
            </a:r>
          </a:p>
        </p:txBody>
      </p:sp>
      <p:sp>
        <p:nvSpPr>
          <p:cNvPr id="13" name="***Tijdelijke aanduiding voor tekst 12"/>
          <p:cNvSpPr>
            <a:spLocks noGrp="1" noSelect="1"/>
          </p:cNvSpPr>
          <p:nvPr>
            <p:ph type="body" sz="quarter" idx="13" hasCustomPrompt="1"/>
          </p:nvPr>
        </p:nvSpPr>
        <p:spPr bwMode="ltGray">
          <a:xfrm>
            <a:off x="7356475" y="1538748"/>
            <a:ext cx="3870325" cy="4409614"/>
          </a:xfrm>
        </p:spPr>
        <p:txBody>
          <a:bodyPr/>
          <a:lstStyle>
            <a:lvl1pPr>
              <a:defRPr/>
            </a:lvl1pPr>
          </a:lstStyle>
          <a:p>
            <a:pPr lvl="0"/>
            <a:r>
              <a:rPr lang="nl-NL"/>
              <a:t>[Tekst]</a:t>
            </a:r>
          </a:p>
        </p:txBody>
      </p:sp>
      <p:sp>
        <p:nvSpPr>
          <p:cNvPr id="15" name="***Tijdelijke aanduiding voor afbeelding 14"/>
          <p:cNvSpPr>
            <a:spLocks noGrp="1" noSelect="1"/>
          </p:cNvSpPr>
          <p:nvPr>
            <p:ph type="pic" sz="quarter" idx="14" hasCustomPrompt="1"/>
          </p:nvPr>
        </p:nvSpPr>
        <p:spPr bwMode="ltGray">
          <a:xfrm>
            <a:off x="738000" y="1538747"/>
            <a:ext cx="6214800" cy="4409615"/>
          </a:xfrm>
          <a:solidFill>
            <a:schemeClr val="accent2">
              <a:lumMod val="20000"/>
              <a:lumOff val="80000"/>
            </a:schemeClr>
          </a:solidFill>
        </p:spPr>
        <p:txBody>
          <a:bodyPr/>
          <a:lstStyle>
            <a:lvl1pPr marL="0" indent="0">
              <a:buNone/>
              <a:defRPr/>
            </a:lvl1pPr>
          </a:lstStyle>
          <a:p>
            <a:r>
              <a:rPr lang="nl-NL"/>
              <a:t>Klik op icoon om afbeelding toe te voegen</a:t>
            </a:r>
          </a:p>
        </p:txBody>
      </p:sp>
      <p:sp>
        <p:nvSpPr>
          <p:cNvPr id="9" name="Tijdelijke aanduiding voor dianummer 5"/>
          <p:cNvSpPr>
            <a:spLocks noGrp="1" noSelect="1"/>
          </p:cNvSpPr>
          <p:nvPr>
            <p:ph type="sldNum" sz="quarter" idx="4"/>
          </p:nvPr>
        </p:nvSpPr>
        <p:spPr bwMode="gray">
          <a:xfrm>
            <a:off x="11440800" y="154132"/>
            <a:ext cx="391805" cy="365125"/>
          </a:xfrm>
          <a:prstGeom prst="rect">
            <a:avLst/>
          </a:prstGeom>
        </p:spPr>
        <p:txBody>
          <a:bodyPr vert="horz" lIns="0" tIns="0" rIns="0" bIns="0" rtlCol="0" anchor="ctr">
            <a:noAutofit/>
          </a:bodyPr>
          <a:lstStyle>
            <a:lvl1pPr algn="r">
              <a:defRPr sz="1200">
                <a:solidFill>
                  <a:schemeClr val="accent2"/>
                </a:solidFill>
                <a:latin typeface="+mn-lt"/>
              </a:defRPr>
            </a:lvl1pPr>
          </a:lstStyle>
          <a:p>
            <a:fld id="{1336C48C-F87C-4E4B-81EF-5027B17D1F61}" type="slidenum">
              <a:rPr lang="nl-NL" noProof="1" smtClean="0"/>
              <a:pPr/>
              <a:t>‹nr.›</a:t>
            </a:fld>
            <a:endParaRPr lang="nl-NL" noProof="1"/>
          </a:p>
        </p:txBody>
      </p:sp>
    </p:spTree>
    <p:extLst>
      <p:ext uri="{BB962C8B-B14F-4D97-AF65-F5344CB8AC3E}">
        <p14:creationId xmlns:p14="http://schemas.microsoft.com/office/powerpoint/2010/main" val="583828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object en afbeelding">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ltGray"/>
        <p:txBody>
          <a:bodyPr/>
          <a:lstStyle>
            <a:lvl1pPr>
              <a:defRPr/>
            </a:lvl1pPr>
          </a:lstStyle>
          <a:p>
            <a:r>
              <a:rPr lang="nl-NL" noProof="1"/>
              <a:t>[Titel]</a:t>
            </a:r>
          </a:p>
        </p:txBody>
      </p:sp>
      <p:sp>
        <p:nvSpPr>
          <p:cNvPr id="3" name="Tijdelijke aanduiding voor inhoud 2"/>
          <p:cNvSpPr>
            <a:spLocks noGrp="1" noSelect="1"/>
          </p:cNvSpPr>
          <p:nvPr>
            <p:ph idx="1" hasCustomPrompt="1"/>
          </p:nvPr>
        </p:nvSpPr>
        <p:spPr bwMode="ltGray">
          <a:xfrm>
            <a:off x="736211" y="1519698"/>
            <a:ext cx="10440000" cy="2917302"/>
          </a:xfrm>
        </p:spPr>
        <p:txBody>
          <a:bodyPr/>
          <a:lstStyle>
            <a:lvl1pPr>
              <a:defRPr/>
            </a:lvl1pPr>
          </a:lstStyle>
          <a:p>
            <a:pPr lvl="0"/>
            <a:r>
              <a:rPr lang="nl-NL" noProof="1"/>
              <a:t>[Tekst]</a:t>
            </a:r>
          </a:p>
        </p:txBody>
      </p:sp>
      <p:sp>
        <p:nvSpPr>
          <p:cNvPr id="6" name="Tijdelijke aanduiding voor afbeelding 5"/>
          <p:cNvSpPr>
            <a:spLocks noGrp="1" noSelect="1"/>
          </p:cNvSpPr>
          <p:nvPr>
            <p:ph type="pic" sz="quarter" idx="13" hasCustomPrompt="1"/>
          </p:nvPr>
        </p:nvSpPr>
        <p:spPr bwMode="ltGray">
          <a:xfrm>
            <a:off x="757239" y="4638599"/>
            <a:ext cx="2314762" cy="1562401"/>
          </a:xfrm>
          <a:solidFill>
            <a:schemeClr val="accent2">
              <a:lumMod val="20000"/>
              <a:lumOff val="80000"/>
            </a:schemeClr>
          </a:solidFill>
        </p:spPr>
        <p:txBody>
          <a:bodyPr/>
          <a:lstStyle>
            <a:lvl1pPr marL="180000" marR="0" indent="-180000" algn="l" defTabSz="914400" rtl="0" eaLnBrk="1" fontAlgn="auto" latinLnBrk="0" hangingPunct="1">
              <a:lnSpc>
                <a:spcPct val="101000"/>
              </a:lnSpc>
              <a:spcBef>
                <a:spcPts val="0"/>
              </a:spcBef>
              <a:spcAft>
                <a:spcPts val="0"/>
              </a:spcAft>
              <a:buClr>
                <a:schemeClr val="tx1"/>
              </a:buClr>
              <a:buSzTx/>
              <a:buFont typeface="Arial" pitchFamily="34" charset="0"/>
              <a:buChar char="•"/>
              <a:tabLst/>
              <a:defRPr sz="2000"/>
            </a:lvl1pPr>
          </a:lstStyle>
          <a:p>
            <a:r>
              <a:rPr lang="nl-NL"/>
              <a:t>Klik op icoon om afbeelding toe te voegen</a:t>
            </a:r>
          </a:p>
          <a:p>
            <a:endParaRPr lang="nl-NL"/>
          </a:p>
        </p:txBody>
      </p:sp>
      <p:sp>
        <p:nvSpPr>
          <p:cNvPr id="10" name="Tijdelijke aanduiding voor afbeelding 5"/>
          <p:cNvSpPr>
            <a:spLocks noGrp="1" noSelect="1"/>
          </p:cNvSpPr>
          <p:nvPr>
            <p:ph type="pic" sz="quarter" idx="14" hasCustomPrompt="1"/>
          </p:nvPr>
        </p:nvSpPr>
        <p:spPr bwMode="ltGray">
          <a:xfrm>
            <a:off x="3454299" y="4638599"/>
            <a:ext cx="2314762" cy="1562401"/>
          </a:xfrm>
          <a:solidFill>
            <a:schemeClr val="accent2">
              <a:lumMod val="20000"/>
              <a:lumOff val="80000"/>
            </a:schemeClr>
          </a:solidFill>
        </p:spPr>
        <p:txBody>
          <a:bodyPr/>
          <a:lstStyle>
            <a:lvl1pPr>
              <a:defRPr sz="2000"/>
            </a:lvl1pPr>
          </a:lstStyle>
          <a:p>
            <a:r>
              <a:rPr lang="nl-NL"/>
              <a:t>Klik op icoon om afbeelding toe te voegen</a:t>
            </a:r>
          </a:p>
        </p:txBody>
      </p:sp>
      <p:sp>
        <p:nvSpPr>
          <p:cNvPr id="11" name="Tijdelijke aanduiding voor afbeelding 5"/>
          <p:cNvSpPr>
            <a:spLocks noGrp="1" noSelect="1"/>
          </p:cNvSpPr>
          <p:nvPr>
            <p:ph type="pic" sz="quarter" idx="15" hasCustomPrompt="1"/>
          </p:nvPr>
        </p:nvSpPr>
        <p:spPr bwMode="ltGray">
          <a:xfrm>
            <a:off x="6151359" y="4638599"/>
            <a:ext cx="2314762" cy="1562401"/>
          </a:xfrm>
          <a:solidFill>
            <a:schemeClr val="accent2">
              <a:lumMod val="20000"/>
              <a:lumOff val="80000"/>
            </a:schemeClr>
          </a:solidFill>
        </p:spPr>
        <p:txBody>
          <a:bodyPr/>
          <a:lstStyle>
            <a:lvl1pPr marL="180000" marR="0" indent="-180000" algn="l" defTabSz="914400" rtl="0" eaLnBrk="1" fontAlgn="auto" latinLnBrk="0" hangingPunct="1">
              <a:lnSpc>
                <a:spcPct val="101000"/>
              </a:lnSpc>
              <a:spcBef>
                <a:spcPts val="0"/>
              </a:spcBef>
              <a:spcAft>
                <a:spcPts val="0"/>
              </a:spcAft>
              <a:buClr>
                <a:schemeClr val="tx1"/>
              </a:buClr>
              <a:buSzTx/>
              <a:buFont typeface="Arial" pitchFamily="34" charset="0"/>
              <a:buChar char="•"/>
              <a:tabLst/>
              <a:defRPr sz="2000"/>
            </a:lvl1pPr>
          </a:lstStyle>
          <a:p>
            <a:r>
              <a:rPr lang="nl-NL"/>
              <a:t>Klik op icoon om afbeelding toe te voegen</a:t>
            </a:r>
          </a:p>
          <a:p>
            <a:endParaRPr lang="nl-NL"/>
          </a:p>
        </p:txBody>
      </p:sp>
      <p:sp>
        <p:nvSpPr>
          <p:cNvPr id="12" name="Tijdelijke aanduiding voor afbeelding 5"/>
          <p:cNvSpPr>
            <a:spLocks noGrp="1" noSelect="1"/>
          </p:cNvSpPr>
          <p:nvPr>
            <p:ph type="pic" sz="quarter" idx="16" hasCustomPrompt="1"/>
          </p:nvPr>
        </p:nvSpPr>
        <p:spPr bwMode="ltGray">
          <a:xfrm>
            <a:off x="8848419" y="4638599"/>
            <a:ext cx="2314762" cy="1562401"/>
          </a:xfrm>
          <a:solidFill>
            <a:schemeClr val="accent2">
              <a:lumMod val="20000"/>
              <a:lumOff val="80000"/>
            </a:schemeClr>
          </a:solidFill>
        </p:spPr>
        <p:txBody>
          <a:bodyPr/>
          <a:lstStyle>
            <a:lvl1pPr>
              <a:defRPr sz="2000"/>
            </a:lvl1pPr>
          </a:lstStyle>
          <a:p>
            <a:r>
              <a:rPr lang="nl-NL"/>
              <a:t>Klik op icoon om afbeelding toe te voegen</a:t>
            </a:r>
          </a:p>
        </p:txBody>
      </p:sp>
      <p:sp>
        <p:nvSpPr>
          <p:cNvPr id="9" name="Tijdelijke aanduiding voor dianummer 5"/>
          <p:cNvSpPr>
            <a:spLocks noGrp="1" noSelect="1"/>
          </p:cNvSpPr>
          <p:nvPr>
            <p:ph type="sldNum" sz="quarter" idx="4"/>
          </p:nvPr>
        </p:nvSpPr>
        <p:spPr bwMode="gray">
          <a:xfrm>
            <a:off x="11440800" y="154132"/>
            <a:ext cx="391805" cy="365125"/>
          </a:xfrm>
          <a:prstGeom prst="rect">
            <a:avLst/>
          </a:prstGeom>
        </p:spPr>
        <p:txBody>
          <a:bodyPr vert="horz" lIns="0" tIns="0" rIns="0" bIns="0" rtlCol="0" anchor="ctr">
            <a:noAutofit/>
          </a:bodyPr>
          <a:lstStyle>
            <a:lvl1pPr algn="r">
              <a:defRPr sz="1200">
                <a:solidFill>
                  <a:schemeClr val="accent2"/>
                </a:solidFill>
                <a:latin typeface="+mn-lt"/>
              </a:defRPr>
            </a:lvl1pPr>
          </a:lstStyle>
          <a:p>
            <a:fld id="{1336C48C-F87C-4E4B-81EF-5027B17D1F61}" type="slidenum">
              <a:rPr lang="nl-NL" noProof="1" smtClean="0"/>
              <a:pPr/>
              <a:t>‹nr.›</a:t>
            </a:fld>
            <a:endParaRPr lang="nl-NL" noProof="1"/>
          </a:p>
        </p:txBody>
      </p:sp>
    </p:spTree>
    <p:extLst>
      <p:ext uri="{BB962C8B-B14F-4D97-AF65-F5344CB8AC3E}">
        <p14:creationId xmlns:p14="http://schemas.microsoft.com/office/powerpoint/2010/main" val="3525833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ltGray"/>
        <p:txBody>
          <a:bodyPr/>
          <a:lstStyle>
            <a:lvl1pPr>
              <a:defRPr/>
            </a:lvl1pPr>
          </a:lstStyle>
          <a:p>
            <a:r>
              <a:rPr lang="nl-NL" noProof="1"/>
              <a:t>[Titel]</a:t>
            </a:r>
          </a:p>
        </p:txBody>
      </p:sp>
      <p:sp>
        <p:nvSpPr>
          <p:cNvPr id="6" name="Tijdelijke aanduiding voor datum 5"/>
          <p:cNvSpPr>
            <a:spLocks noGrp="1" noSelect="1"/>
          </p:cNvSpPr>
          <p:nvPr>
            <p:ph type="dt" sz="half" idx="10"/>
          </p:nvPr>
        </p:nvSpPr>
        <p:spPr bwMode="ltGray"/>
        <p:txBody>
          <a:bodyPr/>
          <a:lstStyle/>
          <a:p>
            <a:r>
              <a:rPr lang="nl-NL" noProof="1"/>
              <a:t>27 januari 2022</a:t>
            </a:r>
          </a:p>
        </p:txBody>
      </p:sp>
      <p:sp>
        <p:nvSpPr>
          <p:cNvPr id="7" name="Tijdelijke aanduiding voor voettekst 6"/>
          <p:cNvSpPr>
            <a:spLocks noGrp="1" noSelect="1"/>
          </p:cNvSpPr>
          <p:nvPr>
            <p:ph type="ftr" sz="quarter" idx="11"/>
          </p:nvPr>
        </p:nvSpPr>
        <p:spPr bwMode="ltGray"/>
        <p:txBody>
          <a:bodyPr/>
          <a:lstStyle/>
          <a:p>
            <a:pPr algn="l"/>
            <a:r>
              <a:rPr lang="nl-NL" noProof="1"/>
              <a:t>Kennissessie Wat is m.e.r.? - Commissie m.e.r.</a:t>
            </a:r>
          </a:p>
        </p:txBody>
      </p:sp>
      <p:sp>
        <p:nvSpPr>
          <p:cNvPr id="9" name="Tijdelijke aanduiding voor dianummer 5"/>
          <p:cNvSpPr>
            <a:spLocks noGrp="1" noSelect="1"/>
          </p:cNvSpPr>
          <p:nvPr>
            <p:ph type="sldNum" sz="quarter" idx="4"/>
          </p:nvPr>
        </p:nvSpPr>
        <p:spPr bwMode="gray">
          <a:xfrm>
            <a:off x="11440800" y="154132"/>
            <a:ext cx="391805" cy="365125"/>
          </a:xfrm>
          <a:prstGeom prst="rect">
            <a:avLst/>
          </a:prstGeom>
        </p:spPr>
        <p:txBody>
          <a:bodyPr vert="horz" lIns="0" tIns="0" rIns="0" bIns="0" rtlCol="0" anchor="ctr">
            <a:noAutofit/>
          </a:bodyPr>
          <a:lstStyle>
            <a:lvl1pPr algn="r">
              <a:defRPr sz="1200">
                <a:solidFill>
                  <a:schemeClr val="accent2"/>
                </a:solidFill>
                <a:latin typeface="+mn-lt"/>
              </a:defRPr>
            </a:lvl1pPr>
          </a:lstStyle>
          <a:p>
            <a:fld id="{1336C48C-F87C-4E4B-81EF-5027B17D1F61}" type="slidenum">
              <a:rPr lang="nl-NL" noProof="1" smtClean="0"/>
              <a:pPr/>
              <a:t>‹nr.›</a:t>
            </a:fld>
            <a:endParaRPr lang="nl-NL"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xtra titel">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ltGray">
          <a:xfrm>
            <a:off x="753674" y="1243225"/>
            <a:ext cx="10440000" cy="648000"/>
          </a:xfrm>
        </p:spPr>
        <p:txBody>
          <a:bodyPr/>
          <a:lstStyle>
            <a:lvl1pPr>
              <a:defRPr>
                <a:solidFill>
                  <a:schemeClr val="accent2"/>
                </a:solidFill>
              </a:defRPr>
            </a:lvl1pPr>
          </a:lstStyle>
          <a:p>
            <a:r>
              <a:rPr lang="nl-NL" noProof="1"/>
              <a:t>[Titel]</a:t>
            </a:r>
          </a:p>
        </p:txBody>
      </p:sp>
      <p:sp>
        <p:nvSpPr>
          <p:cNvPr id="6" name="***Tijdelijke aanduiding voor tekst 8"/>
          <p:cNvSpPr>
            <a:spLocks noGrp="1" noSelect="1"/>
          </p:cNvSpPr>
          <p:nvPr>
            <p:ph type="body" sz="quarter" idx="13" hasCustomPrompt="1"/>
          </p:nvPr>
        </p:nvSpPr>
        <p:spPr bwMode="ltGray">
          <a:xfrm>
            <a:off x="754063" y="555625"/>
            <a:ext cx="10436225" cy="611188"/>
          </a:xfrm>
        </p:spPr>
        <p:txBody>
          <a:bodyPr anchor="b"/>
          <a:lstStyle>
            <a:lvl1pPr marL="0" indent="0">
              <a:lnSpc>
                <a:spcPct val="100000"/>
              </a:lnSpc>
              <a:spcBef>
                <a:spcPts val="0"/>
              </a:spcBef>
              <a:buNone/>
              <a:defRPr sz="5000" b="0" baseline="0">
                <a:solidFill>
                  <a:schemeClr val="accent2"/>
                </a:solidFill>
              </a:defRPr>
            </a:lvl1pPr>
            <a:lvl2pPr marL="0" indent="0">
              <a:lnSpc>
                <a:spcPct val="100000"/>
              </a:lnSpc>
              <a:spcBef>
                <a:spcPts val="0"/>
              </a:spcBef>
              <a:buNone/>
              <a:defRPr sz="3600" b="0">
                <a:solidFill>
                  <a:schemeClr val="accent3"/>
                </a:solidFill>
              </a:defRPr>
            </a:lvl2pPr>
            <a:lvl3pPr marL="0" indent="0">
              <a:lnSpc>
                <a:spcPct val="100000"/>
              </a:lnSpc>
              <a:spcBef>
                <a:spcPts val="0"/>
              </a:spcBef>
              <a:buNone/>
              <a:defRPr sz="3600" b="0">
                <a:solidFill>
                  <a:schemeClr val="accent3"/>
                </a:solidFill>
              </a:defRPr>
            </a:lvl3pPr>
            <a:lvl4pPr marL="0" indent="0">
              <a:lnSpc>
                <a:spcPct val="100000"/>
              </a:lnSpc>
              <a:spcBef>
                <a:spcPts val="0"/>
              </a:spcBef>
              <a:buFont typeface="Arial" panose="020B0604020202020204" pitchFamily="34" charset="0"/>
              <a:buNone/>
              <a:defRPr sz="3600" b="0">
                <a:solidFill>
                  <a:schemeClr val="accent3"/>
                </a:solidFill>
              </a:defRPr>
            </a:lvl4pPr>
            <a:lvl5pPr marL="0" indent="0">
              <a:lnSpc>
                <a:spcPct val="100000"/>
              </a:lnSpc>
              <a:spcBef>
                <a:spcPts val="0"/>
              </a:spcBef>
              <a:buFont typeface="Arial" panose="020B0604020202020204" pitchFamily="34" charset="0"/>
              <a:buNone/>
              <a:defRPr sz="3600" b="0">
                <a:solidFill>
                  <a:schemeClr val="accent3"/>
                </a:solidFill>
              </a:defRPr>
            </a:lvl5pPr>
            <a:lvl6pPr marL="0" indent="0">
              <a:lnSpc>
                <a:spcPct val="100000"/>
              </a:lnSpc>
              <a:spcBef>
                <a:spcPts val="0"/>
              </a:spcBef>
              <a:buFont typeface="Arial" panose="020B0604020202020204" pitchFamily="34" charset="0"/>
              <a:buNone/>
              <a:defRPr sz="3600" b="0">
                <a:solidFill>
                  <a:schemeClr val="accent3"/>
                </a:solidFill>
              </a:defRPr>
            </a:lvl6pPr>
            <a:lvl7pPr marL="0" indent="0">
              <a:lnSpc>
                <a:spcPct val="100000"/>
              </a:lnSpc>
              <a:spcBef>
                <a:spcPts val="0"/>
              </a:spcBef>
              <a:buFont typeface="Arial" panose="020B0604020202020204" pitchFamily="34" charset="0"/>
              <a:buNone/>
              <a:defRPr sz="3600" b="0">
                <a:solidFill>
                  <a:schemeClr val="accent3"/>
                </a:solidFill>
              </a:defRPr>
            </a:lvl7pPr>
            <a:lvl8pPr marL="0" indent="0">
              <a:lnSpc>
                <a:spcPct val="100000"/>
              </a:lnSpc>
              <a:spcBef>
                <a:spcPts val="0"/>
              </a:spcBef>
              <a:buFont typeface="Arial" panose="020B0604020202020204" pitchFamily="34" charset="0"/>
              <a:buNone/>
              <a:defRPr sz="3600" b="0">
                <a:solidFill>
                  <a:schemeClr val="accent3"/>
                </a:solidFill>
              </a:defRPr>
            </a:lvl8pPr>
            <a:lvl9pPr marL="0" indent="0">
              <a:lnSpc>
                <a:spcPct val="100000"/>
              </a:lnSpc>
              <a:spcBef>
                <a:spcPts val="0"/>
              </a:spcBef>
              <a:buFont typeface="Arial" panose="020B0604020202020204" pitchFamily="34" charset="0"/>
              <a:buNone/>
              <a:defRPr sz="3600" b="0">
                <a:solidFill>
                  <a:schemeClr val="accent3"/>
                </a:solidFill>
              </a:defRPr>
            </a:lvl9pPr>
          </a:lstStyle>
          <a:p>
            <a:pPr lvl="0"/>
            <a:r>
              <a:rPr lang="nl-NL"/>
              <a:t>[Extra titel]</a:t>
            </a:r>
          </a:p>
        </p:txBody>
      </p:sp>
      <p:sp>
        <p:nvSpPr>
          <p:cNvPr id="7" name="Tijdelijke aanduiding voor datum 6"/>
          <p:cNvSpPr>
            <a:spLocks noGrp="1" noSelect="1"/>
          </p:cNvSpPr>
          <p:nvPr>
            <p:ph type="dt" sz="half" idx="14"/>
          </p:nvPr>
        </p:nvSpPr>
        <p:spPr bwMode="ltGray"/>
        <p:txBody>
          <a:bodyPr/>
          <a:lstStyle/>
          <a:p>
            <a:r>
              <a:rPr lang="nl-NL" noProof="1"/>
              <a:t>27 januari 2022</a:t>
            </a:r>
          </a:p>
        </p:txBody>
      </p:sp>
      <p:sp>
        <p:nvSpPr>
          <p:cNvPr id="8" name="Tijdelijke aanduiding voor voettekst 7"/>
          <p:cNvSpPr>
            <a:spLocks noGrp="1" noSelect="1"/>
          </p:cNvSpPr>
          <p:nvPr>
            <p:ph type="ftr" sz="quarter" idx="15"/>
          </p:nvPr>
        </p:nvSpPr>
        <p:spPr bwMode="ltGray"/>
        <p:txBody>
          <a:bodyPr/>
          <a:lstStyle/>
          <a:p>
            <a:pPr algn="l"/>
            <a:r>
              <a:rPr lang="nl-NL" noProof="1"/>
              <a:t>Kennissessie Wat is m.e.r.? - Commissie m.e.r.</a:t>
            </a:r>
          </a:p>
        </p:txBody>
      </p:sp>
      <p:sp>
        <p:nvSpPr>
          <p:cNvPr id="10" name="Tijdelijke aanduiding voor dianummer 5"/>
          <p:cNvSpPr>
            <a:spLocks noGrp="1" noSelect="1"/>
          </p:cNvSpPr>
          <p:nvPr>
            <p:ph type="sldNum" sz="quarter" idx="4"/>
          </p:nvPr>
        </p:nvSpPr>
        <p:spPr bwMode="gray">
          <a:xfrm>
            <a:off x="11440800" y="154132"/>
            <a:ext cx="391805" cy="365125"/>
          </a:xfrm>
          <a:prstGeom prst="rect">
            <a:avLst/>
          </a:prstGeom>
        </p:spPr>
        <p:txBody>
          <a:bodyPr vert="horz" lIns="0" tIns="0" rIns="0" bIns="0" rtlCol="0" anchor="ctr">
            <a:noAutofit/>
          </a:bodyPr>
          <a:lstStyle>
            <a:lvl1pPr algn="r">
              <a:defRPr sz="1200">
                <a:solidFill>
                  <a:schemeClr val="accent2"/>
                </a:solidFill>
                <a:latin typeface="+mn-lt"/>
              </a:defRPr>
            </a:lvl1pPr>
          </a:lstStyle>
          <a:p>
            <a:fld id="{1336C48C-F87C-4E4B-81EF-5027B17D1F61}" type="slidenum">
              <a:rPr lang="nl-NL" noProof="1" smtClean="0"/>
              <a:pPr/>
              <a:t>‹nr.›</a:t>
            </a:fld>
            <a:endParaRPr lang="nl-NL" noProof="1"/>
          </a:p>
        </p:txBody>
      </p:sp>
    </p:spTree>
    <p:extLst>
      <p:ext uri="{BB962C8B-B14F-4D97-AF65-F5344CB8AC3E}">
        <p14:creationId xmlns:p14="http://schemas.microsoft.com/office/powerpoint/2010/main" val="2616200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jdelijke aanduiding voor titel 1"/>
          <p:cNvSpPr>
            <a:spLocks noGrp="1" noSelect="1"/>
          </p:cNvSpPr>
          <p:nvPr>
            <p:ph type="title"/>
          </p:nvPr>
        </p:nvSpPr>
        <p:spPr bwMode="gray">
          <a:xfrm>
            <a:off x="756717" y="562611"/>
            <a:ext cx="10440000" cy="648000"/>
          </a:xfrm>
          <a:prstGeom prst="rect">
            <a:avLst/>
          </a:prstGeom>
        </p:spPr>
        <p:txBody>
          <a:bodyPr vert="horz" lIns="0" tIns="0" rIns="0" bIns="0" rtlCol="0" anchor="b">
            <a:noAutofit/>
          </a:bodyPr>
          <a:lstStyle/>
          <a:p>
            <a:r>
              <a:rPr lang="nl-NL" noProof="1"/>
              <a:t>Klik om de stijl te bewerken</a:t>
            </a:r>
          </a:p>
        </p:txBody>
      </p:sp>
      <p:sp>
        <p:nvSpPr>
          <p:cNvPr id="3" name="Tijdelijke aanduiding voor tekst 2 (JU-Free)"/>
          <p:cNvSpPr>
            <a:spLocks noGrp="1"/>
          </p:cNvSpPr>
          <p:nvPr>
            <p:ph type="body" idx="1"/>
          </p:nvPr>
        </p:nvSpPr>
        <p:spPr bwMode="gray">
          <a:xfrm>
            <a:off x="736211" y="1519698"/>
            <a:ext cx="10440000" cy="4429638"/>
          </a:xfrm>
          <a:prstGeom prst="rect">
            <a:avLst/>
          </a:prstGeom>
        </p:spPr>
        <p:txBody>
          <a:bodyPr vert="horz" lIns="0" tIns="0" rIns="0" bIns="0" rtlCol="0">
            <a:noAutofit/>
          </a:bodyPr>
          <a:lstStyle/>
          <a:p>
            <a:pPr marL="180000" lvl="0" indent="-180000" algn="l" defTabSz="914400" rtl="0" eaLnBrk="1" latinLnBrk="0" hangingPunct="1">
              <a:lnSpc>
                <a:spcPct val="101000"/>
              </a:lnSpc>
              <a:spcBef>
                <a:spcPts val="0"/>
              </a:spcBef>
              <a:buClr>
                <a:schemeClr val="tx1"/>
              </a:buClr>
              <a:buFontTx/>
              <a:buNone/>
            </a:pPr>
            <a:r>
              <a:rPr lang="nl-NL" noProof="1"/>
              <a:t>JU-LEVEL1=Kopje</a:t>
            </a:r>
          </a:p>
          <a:p>
            <a:pPr lvl="1"/>
            <a:r>
              <a:rPr lang="en-US" noProof="1"/>
              <a:t>JU-LEVEL2=Opsomming 1e niveau</a:t>
            </a:r>
            <a:endParaRPr lang="nl-NL" noProof="1"/>
          </a:p>
          <a:p>
            <a:pPr lvl="2"/>
            <a:r>
              <a:rPr lang="nl-NL" noProof="1"/>
              <a:t>JU-LEVEL3=</a:t>
            </a:r>
            <a:r>
              <a:rPr lang="en-US" noProof="1"/>
              <a:t>Opsomming 2e niveau</a:t>
            </a:r>
            <a:endParaRPr lang="nl-NL" noProof="1"/>
          </a:p>
          <a:p>
            <a:pPr lvl="3"/>
            <a:r>
              <a:rPr lang="en-US" noProof="1"/>
              <a:t>JU-LEVEL4=Opsomming 3e niveau</a:t>
            </a:r>
          </a:p>
          <a:p>
            <a:pPr lvl="4"/>
            <a:r>
              <a:rPr lang="en-US" noProof="1"/>
              <a:t>JU-LEVEL5=Opsomming 4e niveau</a:t>
            </a:r>
          </a:p>
          <a:p>
            <a:pPr lvl="5"/>
            <a:r>
              <a:rPr lang="en-US" noProof="1"/>
              <a:t>JU-LEVEL6=Opsomming 5e niveau</a:t>
            </a:r>
          </a:p>
          <a:p>
            <a:pPr lvl="6"/>
            <a:r>
              <a:rPr lang="en-US" noProof="1"/>
              <a:t>JU-LEVEL7=Opsomming 6e niveau</a:t>
            </a:r>
          </a:p>
          <a:p>
            <a:pPr lvl="7"/>
            <a:r>
              <a:rPr lang="en-US" noProof="1"/>
              <a:t>JU-LEVEL8=Opsomming 7e niveau</a:t>
            </a:r>
          </a:p>
          <a:p>
            <a:pPr lvl="8"/>
            <a:r>
              <a:rPr lang="en-US" noProof="1"/>
              <a:t>JU-LEVEL9=Opsomming 8e niveau</a:t>
            </a:r>
          </a:p>
          <a:p>
            <a:pPr lvl="5"/>
            <a:endParaRPr lang="en-US" noProof="1"/>
          </a:p>
        </p:txBody>
      </p:sp>
      <p:sp>
        <p:nvSpPr>
          <p:cNvPr id="4" name="Tijdelijke aanduiding voor datum 3"/>
          <p:cNvSpPr>
            <a:spLocks noGrp="1" noSelect="1"/>
          </p:cNvSpPr>
          <p:nvPr>
            <p:ph type="dt" sz="half" idx="2"/>
          </p:nvPr>
        </p:nvSpPr>
        <p:spPr bwMode="gray">
          <a:xfrm>
            <a:off x="9701186" y="6039348"/>
            <a:ext cx="1656000" cy="252000"/>
          </a:xfrm>
          <a:prstGeom prst="rect">
            <a:avLst/>
          </a:prstGeom>
        </p:spPr>
        <p:txBody>
          <a:bodyPr vert="horz" lIns="0" tIns="0" rIns="0" bIns="0" rtlCol="0" anchor="ctr">
            <a:noAutofit/>
          </a:bodyPr>
          <a:lstStyle>
            <a:lvl1pPr algn="r">
              <a:defRPr sz="1200">
                <a:solidFill>
                  <a:schemeClr val="accent2"/>
                </a:solidFill>
                <a:latin typeface="+mn-lt"/>
              </a:defRPr>
            </a:lvl1pPr>
          </a:lstStyle>
          <a:p>
            <a:r>
              <a:rPr lang="nl-NL" noProof="1"/>
              <a:t>27 januari 2022</a:t>
            </a:r>
          </a:p>
        </p:txBody>
      </p:sp>
      <p:sp>
        <p:nvSpPr>
          <p:cNvPr id="5" name="Tijdelijke aanduiding voor voettekst 4"/>
          <p:cNvSpPr>
            <a:spLocks noGrp="1" noSelect="1"/>
          </p:cNvSpPr>
          <p:nvPr>
            <p:ph type="ftr" sz="quarter" idx="3"/>
          </p:nvPr>
        </p:nvSpPr>
        <p:spPr bwMode="gray">
          <a:xfrm>
            <a:off x="917186" y="6039348"/>
            <a:ext cx="8496000" cy="252000"/>
          </a:xfrm>
          <a:prstGeom prst="rect">
            <a:avLst/>
          </a:prstGeom>
        </p:spPr>
        <p:txBody>
          <a:bodyPr vert="horz" lIns="0" tIns="0" rIns="0" bIns="0" rtlCol="0" anchor="ctr">
            <a:noAutofit/>
          </a:bodyPr>
          <a:lstStyle>
            <a:lvl1pPr algn="ctr">
              <a:defRPr sz="1200">
                <a:solidFill>
                  <a:schemeClr val="accent2"/>
                </a:solidFill>
                <a:latin typeface="+mn-lt"/>
              </a:defRPr>
            </a:lvl1pPr>
          </a:lstStyle>
          <a:p>
            <a:pPr algn="l"/>
            <a:r>
              <a:rPr lang="nl-NL" noProof="1"/>
              <a:t>Kennissessie Wat is m.e.r.? - Commissie m.e.r.</a:t>
            </a:r>
          </a:p>
        </p:txBody>
      </p:sp>
      <p:sp>
        <p:nvSpPr>
          <p:cNvPr id="6" name="Tijdelijke aanduiding voor dianummer 5"/>
          <p:cNvSpPr>
            <a:spLocks noGrp="1" noSelect="1"/>
          </p:cNvSpPr>
          <p:nvPr>
            <p:ph type="sldNum" sz="quarter" idx="4"/>
          </p:nvPr>
        </p:nvSpPr>
        <p:spPr bwMode="gray">
          <a:xfrm>
            <a:off x="11440800" y="154132"/>
            <a:ext cx="391805" cy="365125"/>
          </a:xfrm>
          <a:prstGeom prst="rect">
            <a:avLst/>
          </a:prstGeom>
        </p:spPr>
        <p:txBody>
          <a:bodyPr vert="horz" lIns="0" tIns="0" rIns="0" bIns="0" rtlCol="0" anchor="ctr">
            <a:noAutofit/>
          </a:bodyPr>
          <a:lstStyle>
            <a:lvl1pPr algn="r">
              <a:defRPr sz="1200">
                <a:solidFill>
                  <a:schemeClr val="accent2"/>
                </a:solidFill>
                <a:latin typeface="+mn-lt"/>
              </a:defRPr>
            </a:lvl1pPr>
          </a:lstStyle>
          <a:p>
            <a:fld id="{1336C48C-F87C-4E4B-81EF-5027B17D1F61}" type="slidenum">
              <a:rPr lang="nl-NL" noProof="1" smtClean="0"/>
              <a:pPr/>
              <a:t>‹nr.›</a:t>
            </a:fld>
            <a:endParaRPr lang="nl-NL" noProof="1"/>
          </a:p>
        </p:txBody>
      </p:sp>
      <p:sp>
        <p:nvSpPr>
          <p:cNvPr id="10" name="Freeform 5"/>
          <p:cNvSpPr>
            <a:spLocks noSelect="1"/>
          </p:cNvSpPr>
          <p:nvPr userDrawn="1"/>
        </p:nvSpPr>
        <p:spPr bwMode="gray">
          <a:xfrm>
            <a:off x="381000" y="377825"/>
            <a:ext cx="11428413" cy="6097588"/>
          </a:xfrm>
          <a:custGeom>
            <a:avLst/>
            <a:gdLst>
              <a:gd name="T0" fmla="*/ 57600 w 57600"/>
              <a:gd name="T1" fmla="*/ 28954 h 30739"/>
              <a:gd name="T2" fmla="*/ 0 w 57600"/>
              <a:gd name="T3" fmla="*/ 30739 h 30739"/>
              <a:gd name="T4" fmla="*/ 19 w 57600"/>
              <a:gd name="T5" fmla="*/ 0 h 30739"/>
              <a:gd name="T6" fmla="*/ 19 w 57600"/>
              <a:gd name="T7" fmla="*/ 38 h 30739"/>
              <a:gd name="T8" fmla="*/ 38 w 57600"/>
              <a:gd name="T9" fmla="*/ 30701 h 30739"/>
              <a:gd name="T10" fmla="*/ 57562 w 57600"/>
              <a:gd name="T11" fmla="*/ 28983 h 30739"/>
              <a:gd name="T12" fmla="*/ 19 w 57600"/>
              <a:gd name="T13" fmla="*/ 38 h 30739"/>
              <a:gd name="T14" fmla="*/ 38 w 57600"/>
              <a:gd name="T15" fmla="*/ 19 h 30739"/>
              <a:gd name="T16" fmla="*/ 55454 w 57600"/>
              <a:gd name="T17" fmla="*/ 26771 h 30739"/>
              <a:gd name="T18" fmla="*/ 57562 w 57600"/>
              <a:gd name="T19" fmla="*/ 26522 h 30739"/>
              <a:gd name="T20" fmla="*/ 56637 w 57600"/>
              <a:gd name="T21" fmla="*/ 26209 h 30739"/>
              <a:gd name="T22" fmla="*/ 57562 w 57600"/>
              <a:gd name="T23" fmla="*/ 26522 h 30739"/>
              <a:gd name="T24" fmla="*/ 57600 w 57600"/>
              <a:gd name="T25" fmla="*/ 26552 h 30739"/>
              <a:gd name="T26" fmla="*/ 56637 w 57600"/>
              <a:gd name="T27" fmla="*/ 29297 h 30739"/>
              <a:gd name="T28" fmla="*/ 56637 w 57600"/>
              <a:gd name="T29" fmla="*/ 29297 h 30739"/>
              <a:gd name="T30" fmla="*/ 56637 w 57600"/>
              <a:gd name="T31" fmla="*/ 29297 h 30739"/>
              <a:gd name="T32" fmla="*/ 57562 w 57600"/>
              <a:gd name="T33" fmla="*/ 28983 h 30739"/>
              <a:gd name="T34" fmla="*/ 57562 w 57600"/>
              <a:gd name="T35" fmla="*/ 28983 h 30739"/>
              <a:gd name="T36" fmla="*/ 57600 w 57600"/>
              <a:gd name="T37" fmla="*/ 28954 h 30739"/>
              <a:gd name="T38" fmla="*/ 57562 w 57600"/>
              <a:gd name="T39" fmla="*/ 28983 h 30739"/>
              <a:gd name="T40" fmla="*/ 55104 w 57600"/>
              <a:gd name="T41" fmla="*/ 27753 h 30739"/>
              <a:gd name="T42" fmla="*/ 57217 w 57600"/>
              <a:gd name="T43" fmla="*/ 29183 h 30739"/>
              <a:gd name="T44" fmla="*/ 57217 w 57600"/>
              <a:gd name="T45" fmla="*/ 29183 h 30739"/>
              <a:gd name="T46" fmla="*/ 19 w 57600"/>
              <a:gd name="T47" fmla="*/ 0 h 30739"/>
              <a:gd name="T48" fmla="*/ 38 w 57600"/>
              <a:gd name="T49" fmla="*/ 19 h 30739"/>
              <a:gd name="T50" fmla="*/ 55269 w 57600"/>
              <a:gd name="T51" fmla="*/ 38 h 30739"/>
              <a:gd name="T52" fmla="*/ 57562 w 57600"/>
              <a:gd name="T53" fmla="*/ 26522 h 30739"/>
              <a:gd name="T54" fmla="*/ 57600 w 57600"/>
              <a:gd name="T55" fmla="*/ 2315 h 30739"/>
              <a:gd name="T56" fmla="*/ 56049 w 57600"/>
              <a:gd name="T57" fmla="*/ 27139 h 30739"/>
              <a:gd name="T58" fmla="*/ 56734 w 57600"/>
              <a:gd name="T59" fmla="*/ 27109 h 30739"/>
              <a:gd name="T60" fmla="*/ 57229 w 57600"/>
              <a:gd name="T61" fmla="*/ 26982 h 30739"/>
              <a:gd name="T62" fmla="*/ 57562 w 57600"/>
              <a:gd name="T63" fmla="*/ 27109 h 30739"/>
              <a:gd name="T64" fmla="*/ 57600 w 57600"/>
              <a:gd name="T65" fmla="*/ 26552 h 30739"/>
              <a:gd name="T66" fmla="*/ 56637 w 57600"/>
              <a:gd name="T67" fmla="*/ 26209 h 30739"/>
              <a:gd name="T68" fmla="*/ 55414 w 57600"/>
              <a:gd name="T69" fmla="*/ 26822 h 30739"/>
              <a:gd name="T70" fmla="*/ 55122 w 57600"/>
              <a:gd name="T71" fmla="*/ 27988 h 30739"/>
              <a:gd name="T72" fmla="*/ 56637 w 57600"/>
              <a:gd name="T73" fmla="*/ 29297 h 30739"/>
              <a:gd name="T74" fmla="*/ 57433 w 57600"/>
              <a:gd name="T75" fmla="*/ 29072 h 30739"/>
              <a:gd name="T76" fmla="*/ 57600 w 57600"/>
              <a:gd name="T77" fmla="*/ 28954 h 30739"/>
              <a:gd name="T78" fmla="*/ 57562 w 57600"/>
              <a:gd name="T79" fmla="*/ 28554 h 30739"/>
              <a:gd name="T80" fmla="*/ 57520 w 57600"/>
              <a:gd name="T81" fmla="*/ 28554 h 30739"/>
              <a:gd name="T82" fmla="*/ 57256 w 57600"/>
              <a:gd name="T83" fmla="*/ 27534 h 30739"/>
              <a:gd name="T84" fmla="*/ 56863 w 57600"/>
              <a:gd name="T85" fmla="*/ 27444 h 30739"/>
              <a:gd name="T86" fmla="*/ 56483 w 57600"/>
              <a:gd name="T87" fmla="*/ 28554 h 30739"/>
              <a:gd name="T88" fmla="*/ 56345 w 57600"/>
              <a:gd name="T89" fmla="*/ 27311 h 30739"/>
              <a:gd name="T90" fmla="*/ 56082 w 57600"/>
              <a:gd name="T91" fmla="*/ 28554 h 30739"/>
              <a:gd name="T92" fmla="*/ 55689 w 57600"/>
              <a:gd name="T93" fmla="*/ 27477 h 30739"/>
              <a:gd name="T94" fmla="*/ 55995 w 57600"/>
              <a:gd name="T95" fmla="*/ 26982 h 30739"/>
              <a:gd name="T96" fmla="*/ 57520 w 57600"/>
              <a:gd name="T97" fmla="*/ 28554 h 30739"/>
              <a:gd name="T98" fmla="*/ 57562 w 57600"/>
              <a:gd name="T99" fmla="*/ 28554 h 30739"/>
              <a:gd name="T100" fmla="*/ 57562 w 57600"/>
              <a:gd name="T101" fmla="*/ 28554 h 30739"/>
              <a:gd name="T102" fmla="*/ 57600 w 57600"/>
              <a:gd name="T103" fmla="*/ 28554 h 30739"/>
              <a:gd name="T104" fmla="*/ 57562 w 57600"/>
              <a:gd name="T105" fmla="*/ 28554 h 30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600" h="30739">
                <a:moveTo>
                  <a:pt x="57562" y="28983"/>
                </a:moveTo>
                <a:cubicBezTo>
                  <a:pt x="57574" y="28973"/>
                  <a:pt x="57588" y="28964"/>
                  <a:pt x="57600" y="28954"/>
                </a:cubicBezTo>
                <a:cubicBezTo>
                  <a:pt x="57600" y="30739"/>
                  <a:pt x="57600" y="30739"/>
                  <a:pt x="57600" y="30739"/>
                </a:cubicBezTo>
                <a:cubicBezTo>
                  <a:pt x="0" y="30739"/>
                  <a:pt x="0" y="30739"/>
                  <a:pt x="0" y="30739"/>
                </a:cubicBezTo>
                <a:cubicBezTo>
                  <a:pt x="0" y="0"/>
                  <a:pt x="0" y="0"/>
                  <a:pt x="0" y="0"/>
                </a:cubicBezTo>
                <a:cubicBezTo>
                  <a:pt x="19" y="0"/>
                  <a:pt x="19" y="0"/>
                  <a:pt x="19" y="0"/>
                </a:cubicBezTo>
                <a:cubicBezTo>
                  <a:pt x="19" y="19"/>
                  <a:pt x="19" y="19"/>
                  <a:pt x="19" y="19"/>
                </a:cubicBezTo>
                <a:cubicBezTo>
                  <a:pt x="19" y="38"/>
                  <a:pt x="19" y="38"/>
                  <a:pt x="19" y="38"/>
                </a:cubicBezTo>
                <a:cubicBezTo>
                  <a:pt x="38" y="38"/>
                  <a:pt x="38" y="38"/>
                  <a:pt x="38" y="38"/>
                </a:cubicBezTo>
                <a:cubicBezTo>
                  <a:pt x="38" y="30701"/>
                  <a:pt x="38" y="30701"/>
                  <a:pt x="38" y="30701"/>
                </a:cubicBezTo>
                <a:cubicBezTo>
                  <a:pt x="57562" y="30701"/>
                  <a:pt x="57562" y="30701"/>
                  <a:pt x="57562" y="30701"/>
                </a:cubicBezTo>
                <a:lnTo>
                  <a:pt x="57562" y="28983"/>
                </a:lnTo>
                <a:close/>
                <a:moveTo>
                  <a:pt x="19" y="19"/>
                </a:moveTo>
                <a:cubicBezTo>
                  <a:pt x="19" y="38"/>
                  <a:pt x="19" y="38"/>
                  <a:pt x="19" y="38"/>
                </a:cubicBezTo>
                <a:cubicBezTo>
                  <a:pt x="38" y="38"/>
                  <a:pt x="38" y="38"/>
                  <a:pt x="38" y="38"/>
                </a:cubicBezTo>
                <a:cubicBezTo>
                  <a:pt x="38" y="19"/>
                  <a:pt x="38" y="19"/>
                  <a:pt x="38" y="19"/>
                </a:cubicBezTo>
                <a:lnTo>
                  <a:pt x="19" y="19"/>
                </a:lnTo>
                <a:close/>
                <a:moveTo>
                  <a:pt x="55454" y="26771"/>
                </a:moveTo>
                <a:cubicBezTo>
                  <a:pt x="55735" y="26428"/>
                  <a:pt x="56161" y="26209"/>
                  <a:pt x="56637" y="26209"/>
                </a:cubicBezTo>
                <a:cubicBezTo>
                  <a:pt x="56985" y="26209"/>
                  <a:pt x="57305" y="26326"/>
                  <a:pt x="57562" y="26522"/>
                </a:cubicBezTo>
                <a:cubicBezTo>
                  <a:pt x="57562" y="26522"/>
                  <a:pt x="57562" y="26522"/>
                  <a:pt x="57562" y="26522"/>
                </a:cubicBezTo>
                <a:cubicBezTo>
                  <a:pt x="57305" y="26326"/>
                  <a:pt x="56985" y="26209"/>
                  <a:pt x="56637" y="26209"/>
                </a:cubicBezTo>
                <a:cubicBezTo>
                  <a:pt x="56161" y="26209"/>
                  <a:pt x="55735" y="26428"/>
                  <a:pt x="55454" y="26771"/>
                </a:cubicBezTo>
                <a:close/>
                <a:moveTo>
                  <a:pt x="57562" y="26522"/>
                </a:moveTo>
                <a:cubicBezTo>
                  <a:pt x="57575" y="26532"/>
                  <a:pt x="57587" y="26542"/>
                  <a:pt x="57600" y="26552"/>
                </a:cubicBezTo>
                <a:cubicBezTo>
                  <a:pt x="57600" y="26552"/>
                  <a:pt x="57600" y="26552"/>
                  <a:pt x="57600" y="26552"/>
                </a:cubicBezTo>
                <a:cubicBezTo>
                  <a:pt x="57587" y="26542"/>
                  <a:pt x="57575" y="26532"/>
                  <a:pt x="57562" y="26522"/>
                </a:cubicBezTo>
                <a:close/>
                <a:moveTo>
                  <a:pt x="56637" y="29297"/>
                </a:moveTo>
                <a:cubicBezTo>
                  <a:pt x="56842" y="29297"/>
                  <a:pt x="57038" y="29256"/>
                  <a:pt x="57217" y="29183"/>
                </a:cubicBezTo>
                <a:cubicBezTo>
                  <a:pt x="57038" y="29256"/>
                  <a:pt x="56842" y="29297"/>
                  <a:pt x="56637" y="29297"/>
                </a:cubicBezTo>
                <a:cubicBezTo>
                  <a:pt x="55918" y="29297"/>
                  <a:pt x="55314" y="28798"/>
                  <a:pt x="55149" y="28125"/>
                </a:cubicBezTo>
                <a:cubicBezTo>
                  <a:pt x="55314" y="28798"/>
                  <a:pt x="55918" y="29297"/>
                  <a:pt x="56637" y="29297"/>
                </a:cubicBezTo>
                <a:close/>
                <a:moveTo>
                  <a:pt x="57562" y="28983"/>
                </a:moveTo>
                <a:cubicBezTo>
                  <a:pt x="57562" y="28983"/>
                  <a:pt x="57562" y="28983"/>
                  <a:pt x="57562" y="28983"/>
                </a:cubicBezTo>
                <a:cubicBezTo>
                  <a:pt x="57520" y="29015"/>
                  <a:pt x="57478" y="29045"/>
                  <a:pt x="57433" y="29072"/>
                </a:cubicBezTo>
                <a:cubicBezTo>
                  <a:pt x="57478" y="29045"/>
                  <a:pt x="57520" y="29015"/>
                  <a:pt x="57562" y="28983"/>
                </a:cubicBezTo>
                <a:close/>
                <a:moveTo>
                  <a:pt x="57562" y="28983"/>
                </a:moveTo>
                <a:cubicBezTo>
                  <a:pt x="57574" y="28973"/>
                  <a:pt x="57588" y="28964"/>
                  <a:pt x="57600" y="28954"/>
                </a:cubicBezTo>
                <a:cubicBezTo>
                  <a:pt x="57600" y="28954"/>
                  <a:pt x="57600" y="28954"/>
                  <a:pt x="57600" y="28954"/>
                </a:cubicBezTo>
                <a:cubicBezTo>
                  <a:pt x="57588" y="28964"/>
                  <a:pt x="57574" y="28973"/>
                  <a:pt x="57562" y="28983"/>
                </a:cubicBezTo>
                <a:close/>
                <a:moveTo>
                  <a:pt x="55414" y="26822"/>
                </a:moveTo>
                <a:cubicBezTo>
                  <a:pt x="55219" y="27081"/>
                  <a:pt x="55104" y="27403"/>
                  <a:pt x="55104" y="27753"/>
                </a:cubicBezTo>
                <a:cubicBezTo>
                  <a:pt x="55104" y="27403"/>
                  <a:pt x="55219" y="27081"/>
                  <a:pt x="55414" y="26822"/>
                </a:cubicBezTo>
                <a:close/>
                <a:moveTo>
                  <a:pt x="57217" y="29183"/>
                </a:moveTo>
                <a:cubicBezTo>
                  <a:pt x="57292" y="29152"/>
                  <a:pt x="57365" y="29114"/>
                  <a:pt x="57433" y="29072"/>
                </a:cubicBezTo>
                <a:cubicBezTo>
                  <a:pt x="57365" y="29114"/>
                  <a:pt x="57292" y="29152"/>
                  <a:pt x="57217" y="29183"/>
                </a:cubicBezTo>
                <a:close/>
                <a:moveTo>
                  <a:pt x="55285" y="0"/>
                </a:moveTo>
                <a:cubicBezTo>
                  <a:pt x="19" y="0"/>
                  <a:pt x="19" y="0"/>
                  <a:pt x="19" y="0"/>
                </a:cubicBezTo>
                <a:cubicBezTo>
                  <a:pt x="19" y="19"/>
                  <a:pt x="19" y="19"/>
                  <a:pt x="19" y="19"/>
                </a:cubicBezTo>
                <a:cubicBezTo>
                  <a:pt x="38" y="19"/>
                  <a:pt x="38" y="19"/>
                  <a:pt x="38" y="19"/>
                </a:cubicBezTo>
                <a:cubicBezTo>
                  <a:pt x="38" y="38"/>
                  <a:pt x="38" y="38"/>
                  <a:pt x="38" y="38"/>
                </a:cubicBezTo>
                <a:cubicBezTo>
                  <a:pt x="55269" y="38"/>
                  <a:pt x="55269" y="38"/>
                  <a:pt x="55269" y="38"/>
                </a:cubicBezTo>
                <a:cubicBezTo>
                  <a:pt x="57562" y="2331"/>
                  <a:pt x="57562" y="2331"/>
                  <a:pt x="57562" y="2331"/>
                </a:cubicBezTo>
                <a:cubicBezTo>
                  <a:pt x="57562" y="26522"/>
                  <a:pt x="57562" y="26522"/>
                  <a:pt x="57562" y="26522"/>
                </a:cubicBezTo>
                <a:cubicBezTo>
                  <a:pt x="57575" y="26532"/>
                  <a:pt x="57587" y="26542"/>
                  <a:pt x="57600" y="26552"/>
                </a:cubicBezTo>
                <a:cubicBezTo>
                  <a:pt x="57600" y="2315"/>
                  <a:pt x="57600" y="2315"/>
                  <a:pt x="57600" y="2315"/>
                </a:cubicBezTo>
                <a:lnTo>
                  <a:pt x="55285" y="0"/>
                </a:lnTo>
                <a:close/>
                <a:moveTo>
                  <a:pt x="56049" y="27139"/>
                </a:moveTo>
                <a:cubicBezTo>
                  <a:pt x="56153" y="27037"/>
                  <a:pt x="56282" y="26982"/>
                  <a:pt x="56423" y="26982"/>
                </a:cubicBezTo>
                <a:cubicBezTo>
                  <a:pt x="56549" y="26982"/>
                  <a:pt x="56654" y="27025"/>
                  <a:pt x="56734" y="27109"/>
                </a:cubicBezTo>
                <a:cubicBezTo>
                  <a:pt x="56755" y="27130"/>
                  <a:pt x="56776" y="27157"/>
                  <a:pt x="56794" y="27185"/>
                </a:cubicBezTo>
                <a:cubicBezTo>
                  <a:pt x="56935" y="27040"/>
                  <a:pt x="57061" y="26982"/>
                  <a:pt x="57229" y="26982"/>
                </a:cubicBezTo>
                <a:cubicBezTo>
                  <a:pt x="57348" y="26982"/>
                  <a:pt x="57462" y="27019"/>
                  <a:pt x="57531" y="27079"/>
                </a:cubicBezTo>
                <a:cubicBezTo>
                  <a:pt x="57542" y="27089"/>
                  <a:pt x="57552" y="27099"/>
                  <a:pt x="57562" y="27109"/>
                </a:cubicBezTo>
                <a:cubicBezTo>
                  <a:pt x="57577" y="27127"/>
                  <a:pt x="57590" y="27145"/>
                  <a:pt x="57600" y="27165"/>
                </a:cubicBezTo>
                <a:cubicBezTo>
                  <a:pt x="57600" y="26552"/>
                  <a:pt x="57600" y="26552"/>
                  <a:pt x="57600" y="26552"/>
                </a:cubicBezTo>
                <a:cubicBezTo>
                  <a:pt x="57587" y="26542"/>
                  <a:pt x="57575" y="26532"/>
                  <a:pt x="57562" y="26522"/>
                </a:cubicBezTo>
                <a:cubicBezTo>
                  <a:pt x="57305" y="26326"/>
                  <a:pt x="56985" y="26209"/>
                  <a:pt x="56637" y="26209"/>
                </a:cubicBezTo>
                <a:cubicBezTo>
                  <a:pt x="56161" y="26209"/>
                  <a:pt x="55735" y="26428"/>
                  <a:pt x="55454" y="26771"/>
                </a:cubicBezTo>
                <a:cubicBezTo>
                  <a:pt x="55440" y="26788"/>
                  <a:pt x="55427" y="26805"/>
                  <a:pt x="55414" y="26822"/>
                </a:cubicBezTo>
                <a:cubicBezTo>
                  <a:pt x="55219" y="27081"/>
                  <a:pt x="55104" y="27403"/>
                  <a:pt x="55104" y="27753"/>
                </a:cubicBezTo>
                <a:cubicBezTo>
                  <a:pt x="55104" y="27833"/>
                  <a:pt x="55110" y="27912"/>
                  <a:pt x="55122" y="27988"/>
                </a:cubicBezTo>
                <a:cubicBezTo>
                  <a:pt x="55129" y="28035"/>
                  <a:pt x="55138" y="28080"/>
                  <a:pt x="55149" y="28125"/>
                </a:cubicBezTo>
                <a:cubicBezTo>
                  <a:pt x="55314" y="28798"/>
                  <a:pt x="55918" y="29297"/>
                  <a:pt x="56637" y="29297"/>
                </a:cubicBezTo>
                <a:cubicBezTo>
                  <a:pt x="56842" y="29297"/>
                  <a:pt x="57038" y="29256"/>
                  <a:pt x="57217" y="29183"/>
                </a:cubicBezTo>
                <a:cubicBezTo>
                  <a:pt x="57292" y="29152"/>
                  <a:pt x="57365" y="29114"/>
                  <a:pt x="57433" y="29072"/>
                </a:cubicBezTo>
                <a:cubicBezTo>
                  <a:pt x="57478" y="29045"/>
                  <a:pt x="57520" y="29015"/>
                  <a:pt x="57562" y="28983"/>
                </a:cubicBezTo>
                <a:cubicBezTo>
                  <a:pt x="57574" y="28973"/>
                  <a:pt x="57588" y="28964"/>
                  <a:pt x="57600" y="28954"/>
                </a:cubicBezTo>
                <a:cubicBezTo>
                  <a:pt x="57600" y="28554"/>
                  <a:pt x="57600" y="28554"/>
                  <a:pt x="57600" y="28554"/>
                </a:cubicBezTo>
                <a:cubicBezTo>
                  <a:pt x="57562" y="28554"/>
                  <a:pt x="57562" y="28554"/>
                  <a:pt x="57562" y="28554"/>
                </a:cubicBezTo>
                <a:cubicBezTo>
                  <a:pt x="57520" y="28554"/>
                  <a:pt x="57520" y="28554"/>
                  <a:pt x="57520" y="28554"/>
                </a:cubicBezTo>
                <a:cubicBezTo>
                  <a:pt x="57520" y="28554"/>
                  <a:pt x="57520" y="28554"/>
                  <a:pt x="57520" y="28554"/>
                </a:cubicBezTo>
                <a:cubicBezTo>
                  <a:pt x="57256" y="28554"/>
                  <a:pt x="57256" y="28554"/>
                  <a:pt x="57256" y="28554"/>
                </a:cubicBezTo>
                <a:cubicBezTo>
                  <a:pt x="57256" y="27534"/>
                  <a:pt x="57256" y="27534"/>
                  <a:pt x="57256" y="27534"/>
                </a:cubicBezTo>
                <a:cubicBezTo>
                  <a:pt x="57256" y="27350"/>
                  <a:pt x="57235" y="27314"/>
                  <a:pt x="57130" y="27314"/>
                </a:cubicBezTo>
                <a:cubicBezTo>
                  <a:pt x="57055" y="27314"/>
                  <a:pt x="56950" y="27365"/>
                  <a:pt x="56863" y="27444"/>
                </a:cubicBezTo>
                <a:cubicBezTo>
                  <a:pt x="56863" y="28554"/>
                  <a:pt x="56863" y="28554"/>
                  <a:pt x="56863" y="28554"/>
                </a:cubicBezTo>
                <a:cubicBezTo>
                  <a:pt x="56483" y="28554"/>
                  <a:pt x="56483" y="28554"/>
                  <a:pt x="56483" y="28554"/>
                </a:cubicBezTo>
                <a:cubicBezTo>
                  <a:pt x="56483" y="27550"/>
                  <a:pt x="56483" y="27550"/>
                  <a:pt x="56483" y="27550"/>
                </a:cubicBezTo>
                <a:cubicBezTo>
                  <a:pt x="56483" y="27356"/>
                  <a:pt x="56456" y="27311"/>
                  <a:pt x="56345" y="27311"/>
                </a:cubicBezTo>
                <a:cubicBezTo>
                  <a:pt x="56270" y="27311"/>
                  <a:pt x="56168" y="27350"/>
                  <a:pt x="56082" y="27429"/>
                </a:cubicBezTo>
                <a:cubicBezTo>
                  <a:pt x="56082" y="28554"/>
                  <a:pt x="56082" y="28554"/>
                  <a:pt x="56082" y="28554"/>
                </a:cubicBezTo>
                <a:cubicBezTo>
                  <a:pt x="55689" y="28554"/>
                  <a:pt x="55689" y="28554"/>
                  <a:pt x="55689" y="28554"/>
                </a:cubicBezTo>
                <a:cubicBezTo>
                  <a:pt x="55689" y="27477"/>
                  <a:pt x="55689" y="27477"/>
                  <a:pt x="55689" y="27477"/>
                </a:cubicBezTo>
                <a:cubicBezTo>
                  <a:pt x="55689" y="27254"/>
                  <a:pt x="55674" y="27157"/>
                  <a:pt x="55632" y="27082"/>
                </a:cubicBezTo>
                <a:cubicBezTo>
                  <a:pt x="55995" y="26982"/>
                  <a:pt x="55995" y="26982"/>
                  <a:pt x="55995" y="26982"/>
                </a:cubicBezTo>
                <a:cubicBezTo>
                  <a:pt x="56021" y="27025"/>
                  <a:pt x="56033" y="27061"/>
                  <a:pt x="56049" y="27139"/>
                </a:cubicBezTo>
                <a:close/>
                <a:moveTo>
                  <a:pt x="57520" y="28554"/>
                </a:moveTo>
                <a:cubicBezTo>
                  <a:pt x="57562" y="28554"/>
                  <a:pt x="57562" y="28554"/>
                  <a:pt x="57562" y="28554"/>
                </a:cubicBezTo>
                <a:cubicBezTo>
                  <a:pt x="57562" y="28554"/>
                  <a:pt x="57562" y="28554"/>
                  <a:pt x="57562" y="28554"/>
                </a:cubicBezTo>
                <a:cubicBezTo>
                  <a:pt x="57520" y="28554"/>
                  <a:pt x="57520" y="28554"/>
                  <a:pt x="57520" y="28554"/>
                </a:cubicBezTo>
                <a:close/>
                <a:moveTo>
                  <a:pt x="57562" y="28554"/>
                </a:moveTo>
                <a:cubicBezTo>
                  <a:pt x="57562" y="28554"/>
                  <a:pt x="57562" y="28554"/>
                  <a:pt x="57562" y="28554"/>
                </a:cubicBezTo>
                <a:cubicBezTo>
                  <a:pt x="57600" y="28554"/>
                  <a:pt x="57600" y="28554"/>
                  <a:pt x="57600" y="28554"/>
                </a:cubicBezTo>
                <a:cubicBezTo>
                  <a:pt x="57600" y="28554"/>
                  <a:pt x="57600" y="28554"/>
                  <a:pt x="57600" y="28554"/>
                </a:cubicBezTo>
                <a:lnTo>
                  <a:pt x="57562" y="28554"/>
                </a:lnTo>
                <a:close/>
              </a:path>
            </a:pathLst>
          </a:custGeom>
          <a:solidFill>
            <a:srgbClr val="266687"/>
          </a:solidFill>
          <a:ln>
            <a:noFill/>
          </a:ln>
        </p:spPr>
        <p:txBody>
          <a:bodyPr vert="horz" wrap="square" lIns="91440" tIns="45720" rIns="91440" bIns="45720" numCol="1" anchor="t" anchorCtr="0" compatLnSpc="1">
            <a:prstTxWarp prst="textNoShape">
              <a:avLst/>
            </a:prstTxWarp>
          </a:bodyPr>
          <a:lstStyle/>
          <a:p>
            <a:endParaRPr lang="nl-NL"/>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20" r:id="rId3"/>
    <p:sldLayoutId id="2147483721" r:id="rId4"/>
    <p:sldLayoutId id="2147483722" r:id="rId5"/>
    <p:sldLayoutId id="2147483719" r:id="rId6"/>
    <p:sldLayoutId id="2147483723" r:id="rId7"/>
    <p:sldLayoutId id="2147483713" r:id="rId8"/>
    <p:sldLayoutId id="2147483717" r:id="rId9"/>
    <p:sldLayoutId id="2147483714" r:id="rId10"/>
    <p:sldLayoutId id="2147483727" r:id="rId11"/>
    <p:sldLayoutId id="2147483728" r:id="rId12"/>
  </p:sldLayoutIdLst>
  <p:hf sldNum="0" hdr="0" ftr="0" dt="0"/>
  <p:txStyles>
    <p:titleStyle>
      <a:lvl1pPr algn="l" defTabSz="914400" rtl="0" eaLnBrk="1" latinLnBrk="0" hangingPunct="1">
        <a:spcBef>
          <a:spcPct val="0"/>
        </a:spcBef>
        <a:buNone/>
        <a:defRPr sz="5000" b="0" i="0" kern="1200" baseline="0">
          <a:solidFill>
            <a:schemeClr val="accent2"/>
          </a:solidFill>
          <a:latin typeface="+mj-lt"/>
          <a:ea typeface="+mj-ea"/>
          <a:cs typeface="+mj-cs"/>
        </a:defRPr>
      </a:lvl1pPr>
    </p:titleStyle>
    <p:bodyStyle>
      <a:lvl1pPr marL="0" indent="0" algn="l" defTabSz="914400" rtl="0" eaLnBrk="1" latinLnBrk="0" hangingPunct="1">
        <a:lnSpc>
          <a:spcPct val="101000"/>
        </a:lnSpc>
        <a:spcBef>
          <a:spcPts val="0"/>
        </a:spcBef>
        <a:buClr>
          <a:schemeClr val="tx1"/>
        </a:buClr>
        <a:buFontTx/>
        <a:buNone/>
        <a:defRPr lang="nl-NL" sz="2800" b="0" kern="1200" baseline="0" noProof="1" smtClean="0">
          <a:solidFill>
            <a:schemeClr val="accent3"/>
          </a:solidFill>
          <a:latin typeface="+mn-lt"/>
          <a:ea typeface="+mn-ea"/>
          <a:cs typeface="+mn-cs"/>
        </a:defRPr>
      </a:lvl1pPr>
      <a:lvl2pPr marL="180000" indent="-180000" algn="l" defTabSz="914400" rtl="0" eaLnBrk="1" latinLnBrk="0" hangingPunct="1">
        <a:lnSpc>
          <a:spcPct val="101000"/>
        </a:lnSpc>
        <a:spcBef>
          <a:spcPts val="0"/>
        </a:spcBef>
        <a:buClr>
          <a:schemeClr val="tx1"/>
        </a:buClr>
        <a:buFont typeface="Arial" panose="020B0604020202020204" pitchFamily="34" charset="0"/>
        <a:buChar char="•"/>
        <a:defRPr lang="nl-NL" sz="2400" b="0" kern="1200" noProof="1" smtClean="0">
          <a:solidFill>
            <a:schemeClr val="tx1"/>
          </a:solidFill>
          <a:latin typeface="+mn-lt"/>
          <a:ea typeface="+mn-ea"/>
          <a:cs typeface="+mn-cs"/>
        </a:defRPr>
      </a:lvl2pPr>
      <a:lvl3pPr marL="360000" marR="0" indent="-180000" algn="l" defTabSz="914400" rtl="0" eaLnBrk="1" fontAlgn="auto" latinLnBrk="0" hangingPunct="1">
        <a:lnSpc>
          <a:spcPct val="101000"/>
        </a:lnSpc>
        <a:spcBef>
          <a:spcPts val="0"/>
        </a:spcBef>
        <a:spcAft>
          <a:spcPts val="0"/>
        </a:spcAft>
        <a:buClrTx/>
        <a:buSzTx/>
        <a:buFont typeface="Arial" panose="020B0604020202020204" pitchFamily="34" charset="0"/>
        <a:buChar char="•"/>
        <a:tabLst/>
        <a:defRPr lang="nl-NL" sz="2400" b="0" kern="1200" baseline="0" noProof="1">
          <a:solidFill>
            <a:schemeClr val="tx1"/>
          </a:solidFill>
          <a:latin typeface="+mn-lt"/>
          <a:ea typeface="+mn-ea"/>
          <a:cs typeface="+mn-cs"/>
        </a:defRPr>
      </a:lvl3pPr>
      <a:lvl4pPr marL="540000" indent="-180000" algn="l" defTabSz="914400" rtl="0" eaLnBrk="1" latinLnBrk="0" hangingPunct="1">
        <a:lnSpc>
          <a:spcPct val="101000"/>
        </a:lnSpc>
        <a:spcBef>
          <a:spcPts val="0"/>
        </a:spcBef>
        <a:buFont typeface="Arial" pitchFamily="34" charset="0"/>
        <a:buChar char="•"/>
        <a:defRPr lang="nl-NL" sz="2400" b="0" kern="1200" noProof="1">
          <a:solidFill>
            <a:schemeClr val="tx1"/>
          </a:solidFill>
          <a:latin typeface="+mn-lt"/>
          <a:ea typeface="+mn-ea"/>
          <a:cs typeface="+mn-cs"/>
        </a:defRPr>
      </a:lvl4pPr>
      <a:lvl5pPr marL="720000" indent="-180000" algn="l" defTabSz="914400" rtl="0" eaLnBrk="1" latinLnBrk="0" hangingPunct="1">
        <a:lnSpc>
          <a:spcPct val="101000"/>
        </a:lnSpc>
        <a:spcBef>
          <a:spcPts val="0"/>
        </a:spcBef>
        <a:buFont typeface="Arial" pitchFamily="34" charset="0"/>
        <a:buChar char="•"/>
        <a:defRPr lang="nl-NL" sz="2400" kern="1200" noProof="1">
          <a:solidFill>
            <a:schemeClr val="tx1"/>
          </a:solidFill>
          <a:latin typeface="+mn-lt"/>
          <a:ea typeface="+mn-ea"/>
          <a:cs typeface="+mn-cs"/>
        </a:defRPr>
      </a:lvl5pPr>
      <a:lvl6pPr marL="900000" indent="-180000" algn="l" defTabSz="914400" rtl="0" eaLnBrk="1" latinLnBrk="0" hangingPunct="1">
        <a:lnSpc>
          <a:spcPct val="101000"/>
        </a:lnSpc>
        <a:spcBef>
          <a:spcPts val="0"/>
        </a:spcBef>
        <a:buFont typeface="Arial" pitchFamily="34" charset="0"/>
        <a:buChar char="•"/>
        <a:defRPr lang="nl-NL" sz="2400" kern="1200" noProof="1">
          <a:solidFill>
            <a:schemeClr val="tx1"/>
          </a:solidFill>
          <a:latin typeface="+mn-lt"/>
          <a:ea typeface="+mn-ea"/>
          <a:cs typeface="+mn-cs"/>
        </a:defRPr>
      </a:lvl6pPr>
      <a:lvl7pPr marL="1080000" indent="-180000" algn="l" defTabSz="914400" rtl="0" eaLnBrk="1" latinLnBrk="0" hangingPunct="1">
        <a:lnSpc>
          <a:spcPct val="101000"/>
        </a:lnSpc>
        <a:spcBef>
          <a:spcPts val="0"/>
        </a:spcBef>
        <a:buFont typeface="Arial" pitchFamily="34" charset="0"/>
        <a:buChar char="•"/>
        <a:defRPr lang="nl-NL" sz="2400" kern="1200" noProof="1">
          <a:solidFill>
            <a:schemeClr val="tx1"/>
          </a:solidFill>
          <a:latin typeface="+mn-lt"/>
          <a:ea typeface="+mn-ea"/>
          <a:cs typeface="+mn-cs"/>
        </a:defRPr>
      </a:lvl7pPr>
      <a:lvl8pPr marL="1260000" indent="-180000" algn="l" defTabSz="914400" rtl="0" eaLnBrk="1" latinLnBrk="0" hangingPunct="1">
        <a:lnSpc>
          <a:spcPct val="101000"/>
        </a:lnSpc>
        <a:spcBef>
          <a:spcPts val="0"/>
        </a:spcBef>
        <a:buFont typeface="Arial" pitchFamily="34" charset="0"/>
        <a:buChar char="•"/>
        <a:defRPr sz="2400" kern="1200">
          <a:solidFill>
            <a:schemeClr val="tx1"/>
          </a:solidFill>
          <a:latin typeface="+mn-lt"/>
          <a:ea typeface="+mn-ea"/>
          <a:cs typeface="+mn-cs"/>
        </a:defRPr>
      </a:lvl8pPr>
      <a:lvl9pPr marL="1440000" indent="-180000" algn="l" defTabSz="914400" rtl="0" eaLnBrk="1" latinLnBrk="0" hangingPunct="1">
        <a:lnSpc>
          <a:spcPct val="101000"/>
        </a:lnSpc>
        <a:spcBef>
          <a:spcPts val="0"/>
        </a:spcBef>
        <a:buFont typeface="Arial" pitchFamily="34" charset="0"/>
        <a:buChar char="•"/>
        <a:defRPr sz="24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50" userDrawn="1">
          <p15:clr>
            <a:srgbClr val="F26B43"/>
          </p15:clr>
        </p15:guide>
        <p15:guide id="3" pos="475" userDrawn="1">
          <p15:clr>
            <a:srgbClr val="F26B43"/>
          </p15:clr>
        </p15:guide>
        <p15:guide id="4" pos="7047" userDrawn="1">
          <p15:clr>
            <a:srgbClr val="F26B43"/>
          </p15:clr>
        </p15:guide>
        <p15:guide id="5" orient="horz" pos="954" userDrawn="1">
          <p15:clr>
            <a:srgbClr val="F26B43"/>
          </p15:clr>
        </p15:guide>
        <p15:guide id="6" orient="horz" pos="374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png"/><Relationship Id="rId15" Type="http://schemas.openxmlformats.org/officeDocument/2006/relationships/image" Target="../media/image1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bwMode="gray">
          <a:xfrm>
            <a:off x="756717" y="562611"/>
            <a:ext cx="10440000" cy="537769"/>
          </a:xfrm>
        </p:spPr>
        <p:txBody>
          <a:bodyPr/>
          <a:lstStyle/>
          <a:p>
            <a:r>
              <a:rPr lang="nl-NL" sz="4000">
                <a:solidFill>
                  <a:schemeClr val="accent3"/>
                </a:solidFill>
              </a:rPr>
              <a:t>Programma</a:t>
            </a:r>
          </a:p>
        </p:txBody>
      </p:sp>
      <p:sp>
        <p:nvSpPr>
          <p:cNvPr id="5" name="Content Placeholder 4"/>
          <p:cNvSpPr>
            <a:spLocks noGrp="1"/>
          </p:cNvSpPr>
          <p:nvPr>
            <p:ph idx="1"/>
          </p:nvPr>
        </p:nvSpPr>
        <p:spPr bwMode="gray">
          <a:xfrm>
            <a:off x="756717" y="1464590"/>
            <a:ext cx="10678566" cy="5393410"/>
          </a:xfrm>
        </p:spPr>
        <p:txBody>
          <a:bodyPr/>
          <a:lstStyle/>
          <a:p>
            <a:pPr algn="l" rtl="0" fontAlgn="base"/>
            <a:r>
              <a:rPr lang="en-US" sz="2000" b="0" i="0">
                <a:solidFill>
                  <a:srgbClr val="006689"/>
                </a:solidFill>
                <a:effectLst/>
                <a:latin typeface="Arial" panose="020B0604020202020204" pitchFamily="34" charset="0"/>
              </a:rPr>
              <a:t>13.00 	</a:t>
            </a:r>
            <a:r>
              <a:rPr lang="en-US" sz="2000" b="0" i="0">
                <a:solidFill>
                  <a:srgbClr val="00B050"/>
                </a:solidFill>
                <a:effectLst/>
                <a:latin typeface="Arial" panose="020B0604020202020204" pitchFamily="34" charset="0"/>
              </a:rPr>
              <a:t>Welkom en </a:t>
            </a:r>
            <a:r>
              <a:rPr lang="en-US" sz="2000" b="0" i="0" err="1">
                <a:solidFill>
                  <a:srgbClr val="00B050"/>
                </a:solidFill>
                <a:effectLst/>
                <a:latin typeface="Arial" panose="020B0604020202020204" pitchFamily="34" charset="0"/>
              </a:rPr>
              <a:t>aftrap</a:t>
            </a:r>
            <a:r>
              <a:rPr lang="en-US" sz="2000" b="0" i="0">
                <a:solidFill>
                  <a:srgbClr val="00B050"/>
                </a:solidFill>
                <a:effectLst/>
                <a:latin typeface="Arial" panose="020B0604020202020204" pitchFamily="34" charset="0"/>
              </a:rPr>
              <a:t> </a:t>
            </a:r>
            <a:r>
              <a:rPr lang="en-US" sz="2000" b="0" i="0">
                <a:solidFill>
                  <a:srgbClr val="006689"/>
                </a:solidFill>
                <a:effectLst/>
                <a:latin typeface="Arial" panose="020B0604020202020204" pitchFamily="34" charset="0"/>
              </a:rPr>
              <a:t>door Tijs de Bree, </a:t>
            </a:r>
            <a:r>
              <a:rPr lang="en-US" sz="2000" b="0" i="0" err="1">
                <a:solidFill>
                  <a:srgbClr val="006689"/>
                </a:solidFill>
                <a:effectLst/>
                <a:latin typeface="Arial" panose="020B0604020202020204" pitchFamily="34" charset="0"/>
              </a:rPr>
              <a:t>gedeputeerde</a:t>
            </a:r>
            <a:r>
              <a:rPr lang="en-US" sz="2000" b="0" i="0">
                <a:solidFill>
                  <a:srgbClr val="006689"/>
                </a:solidFill>
                <a:effectLst/>
                <a:latin typeface="Arial" panose="020B0604020202020204" pitchFamily="34" charset="0"/>
              </a:rPr>
              <a:t> </a:t>
            </a:r>
            <a:r>
              <a:rPr lang="en-US" sz="2000" b="0" i="0" err="1">
                <a:solidFill>
                  <a:srgbClr val="006689"/>
                </a:solidFill>
                <a:effectLst/>
                <a:latin typeface="Arial" panose="020B0604020202020204" pitchFamily="34" charset="0"/>
              </a:rPr>
              <a:t>bij</a:t>
            </a:r>
            <a:r>
              <a:rPr lang="en-US" sz="2000" b="0" i="0">
                <a:solidFill>
                  <a:srgbClr val="006689"/>
                </a:solidFill>
                <a:effectLst/>
                <a:latin typeface="Arial" panose="020B0604020202020204" pitchFamily="34" charset="0"/>
              </a:rPr>
              <a:t> de </a:t>
            </a:r>
            <a:r>
              <a:rPr lang="en-US" sz="2000" b="0" i="0" err="1">
                <a:solidFill>
                  <a:srgbClr val="006689"/>
                </a:solidFill>
                <a:effectLst/>
                <a:latin typeface="Arial" panose="020B0604020202020204" pitchFamily="34" charset="0"/>
              </a:rPr>
              <a:t>provincie</a:t>
            </a:r>
            <a:r>
              <a:rPr lang="en-US" sz="2000" b="0" i="0">
                <a:solidFill>
                  <a:srgbClr val="006689"/>
                </a:solidFill>
                <a:effectLst/>
                <a:latin typeface="Arial" panose="020B0604020202020204" pitchFamily="34" charset="0"/>
              </a:rPr>
              <a:t> </a:t>
            </a:r>
            <a:r>
              <a:rPr lang="en-US" sz="2000" b="0" i="0" err="1">
                <a:solidFill>
                  <a:srgbClr val="006689"/>
                </a:solidFill>
                <a:effectLst/>
                <a:latin typeface="Arial" panose="020B0604020202020204" pitchFamily="34" charset="0"/>
              </a:rPr>
              <a:t>Overijssel</a:t>
            </a:r>
            <a:r>
              <a:rPr lang="en-US" sz="2000" b="0" i="0">
                <a:solidFill>
                  <a:srgbClr val="006689"/>
                </a:solidFill>
                <a:effectLst/>
                <a:latin typeface="Arial" panose="020B0604020202020204" pitchFamily="34" charset="0"/>
              </a:rPr>
              <a:t> en 	Harry Webers, </a:t>
            </a:r>
            <a:r>
              <a:rPr lang="en-US" sz="2000" b="0" i="0" err="1">
                <a:solidFill>
                  <a:srgbClr val="006689"/>
                </a:solidFill>
                <a:effectLst/>
                <a:latin typeface="Arial" panose="020B0604020202020204" pitchFamily="34" charset="0"/>
              </a:rPr>
              <a:t>plv</a:t>
            </a:r>
            <a:r>
              <a:rPr lang="en-US" sz="2000" b="0" i="0">
                <a:solidFill>
                  <a:srgbClr val="006689"/>
                </a:solidFill>
                <a:effectLst/>
                <a:latin typeface="Arial" panose="020B0604020202020204" pitchFamily="34" charset="0"/>
              </a:rPr>
              <a:t>.-</a:t>
            </a:r>
            <a:r>
              <a:rPr lang="en-US" sz="2000" b="0" i="0" err="1">
                <a:solidFill>
                  <a:srgbClr val="006689"/>
                </a:solidFill>
                <a:effectLst/>
                <a:latin typeface="Arial" panose="020B0604020202020204" pitchFamily="34" charset="0"/>
              </a:rPr>
              <a:t>voorzitter</a:t>
            </a:r>
            <a:r>
              <a:rPr lang="en-US" sz="2000" b="0" i="0">
                <a:solidFill>
                  <a:srgbClr val="006689"/>
                </a:solidFill>
                <a:effectLst/>
                <a:latin typeface="Arial" panose="020B0604020202020204" pitchFamily="34" charset="0"/>
              </a:rPr>
              <a:t> </a:t>
            </a:r>
            <a:r>
              <a:rPr lang="en-US" sz="2000" b="0" i="0" err="1">
                <a:solidFill>
                  <a:srgbClr val="006689"/>
                </a:solidFill>
                <a:effectLst/>
                <a:latin typeface="Arial" panose="020B0604020202020204" pitchFamily="34" charset="0"/>
              </a:rPr>
              <a:t>bij</a:t>
            </a:r>
            <a:r>
              <a:rPr lang="en-US" sz="2000" b="0" i="0">
                <a:solidFill>
                  <a:srgbClr val="006689"/>
                </a:solidFill>
                <a:effectLst/>
                <a:latin typeface="Arial" panose="020B0604020202020204" pitchFamily="34" charset="0"/>
              </a:rPr>
              <a:t> de Commissie </a:t>
            </a:r>
            <a:r>
              <a:rPr lang="en-US" sz="2000" b="0" i="0" err="1">
                <a:solidFill>
                  <a:srgbClr val="006689"/>
                </a:solidFill>
                <a:effectLst/>
                <a:latin typeface="Arial" panose="020B0604020202020204" pitchFamily="34" charset="0"/>
              </a:rPr>
              <a:t>voor</a:t>
            </a:r>
            <a:r>
              <a:rPr lang="en-US" sz="2000" b="0" i="0">
                <a:solidFill>
                  <a:srgbClr val="006689"/>
                </a:solidFill>
                <a:effectLst/>
                <a:latin typeface="Arial" panose="020B0604020202020204" pitchFamily="34" charset="0"/>
              </a:rPr>
              <a:t> de </a:t>
            </a:r>
            <a:r>
              <a:rPr lang="en-US" sz="2000" b="0" i="0" err="1">
                <a:solidFill>
                  <a:srgbClr val="006689"/>
                </a:solidFill>
                <a:effectLst/>
                <a:latin typeface="Arial" panose="020B0604020202020204" pitchFamily="34" charset="0"/>
              </a:rPr>
              <a:t>milieueffectrapportage</a:t>
            </a:r>
            <a:endParaRPr lang="en-US" sz="2000" b="0" i="0">
              <a:solidFill>
                <a:srgbClr val="006689"/>
              </a:solidFill>
              <a:effectLst/>
              <a:latin typeface="Arial" panose="020B0604020202020204" pitchFamily="34" charset="0"/>
            </a:endParaRPr>
          </a:p>
          <a:p>
            <a:pPr algn="l" rtl="0" fontAlgn="base"/>
            <a:endParaRPr lang="en-US" sz="2000">
              <a:solidFill>
                <a:srgbClr val="006689"/>
              </a:solidFill>
              <a:latin typeface="Arial" panose="020B0604020202020204" pitchFamily="34" charset="0"/>
            </a:endParaRPr>
          </a:p>
          <a:p>
            <a:pPr algn="l" rtl="0" fontAlgn="base"/>
            <a:r>
              <a:rPr lang="en-US" sz="2000" b="0" i="0">
                <a:solidFill>
                  <a:srgbClr val="006689"/>
                </a:solidFill>
                <a:effectLst/>
                <a:latin typeface="Arial" panose="020B0604020202020204" pitchFamily="34" charset="0"/>
              </a:rPr>
              <a:t>13.10	</a:t>
            </a:r>
            <a:r>
              <a:rPr lang="en-US" sz="2000" b="0" i="0" err="1">
                <a:solidFill>
                  <a:srgbClr val="00B050"/>
                </a:solidFill>
                <a:effectLst/>
                <a:latin typeface="Arial" panose="020B0604020202020204" pitchFamily="34" charset="0"/>
              </a:rPr>
              <a:t>Presentatie</a:t>
            </a:r>
            <a:r>
              <a:rPr lang="en-US" sz="2000" b="0" i="0">
                <a:solidFill>
                  <a:srgbClr val="006689"/>
                </a:solidFill>
                <a:effectLst/>
                <a:latin typeface="Arial" panose="020B0604020202020204" pitchFamily="34" charset="0"/>
              </a:rPr>
              <a:t> ‘Hoe </a:t>
            </a:r>
            <a:r>
              <a:rPr lang="en-US" sz="2000" b="0" i="0" err="1">
                <a:solidFill>
                  <a:srgbClr val="006689"/>
                </a:solidFill>
                <a:effectLst/>
                <a:latin typeface="Arial" panose="020B0604020202020204" pitchFamily="34" charset="0"/>
              </a:rPr>
              <a:t>helpt</a:t>
            </a:r>
            <a:r>
              <a:rPr lang="en-US" sz="2000" b="0" i="0">
                <a:solidFill>
                  <a:srgbClr val="006689"/>
                </a:solidFill>
                <a:effectLst/>
                <a:latin typeface="Arial" panose="020B0604020202020204" pitchFamily="34" charset="0"/>
              </a:rPr>
              <a:t> m.e.r., </a:t>
            </a:r>
            <a:r>
              <a:rPr lang="en-US" sz="2000" b="0" i="0" err="1">
                <a:solidFill>
                  <a:srgbClr val="006689"/>
                </a:solidFill>
                <a:effectLst/>
                <a:latin typeface="Arial" panose="020B0604020202020204" pitchFamily="34" charset="0"/>
              </a:rPr>
              <a:t>ook</a:t>
            </a:r>
            <a:r>
              <a:rPr lang="en-US" sz="2000" b="0" i="0">
                <a:solidFill>
                  <a:srgbClr val="006689"/>
                </a:solidFill>
                <a:effectLst/>
                <a:latin typeface="Arial" panose="020B0604020202020204" pitchFamily="34" charset="0"/>
              </a:rPr>
              <a:t> </a:t>
            </a:r>
            <a:r>
              <a:rPr lang="en-US" sz="2000" b="0" i="0" err="1">
                <a:solidFill>
                  <a:srgbClr val="006689"/>
                </a:solidFill>
                <a:effectLst/>
                <a:latin typeface="Arial" panose="020B0604020202020204" pitchFamily="34" charset="0"/>
              </a:rPr>
              <a:t>onder</a:t>
            </a:r>
            <a:r>
              <a:rPr lang="en-US" sz="2000" b="0" i="0">
                <a:solidFill>
                  <a:srgbClr val="006689"/>
                </a:solidFill>
                <a:effectLst/>
                <a:latin typeface="Arial" panose="020B0604020202020204" pitchFamily="34" charset="0"/>
              </a:rPr>
              <a:t> de </a:t>
            </a:r>
            <a:r>
              <a:rPr lang="en-US" sz="2000" b="0" i="0" err="1">
                <a:solidFill>
                  <a:srgbClr val="006689"/>
                </a:solidFill>
                <a:effectLst/>
                <a:latin typeface="Arial" panose="020B0604020202020204" pitchFamily="34" charset="0"/>
              </a:rPr>
              <a:t>Omgevingswet</a:t>
            </a:r>
            <a:r>
              <a:rPr lang="en-US" sz="2000" b="0" i="0">
                <a:solidFill>
                  <a:srgbClr val="006689"/>
                </a:solidFill>
                <a:effectLst/>
                <a:latin typeface="Arial" panose="020B0604020202020204" pitchFamily="34" charset="0"/>
              </a:rPr>
              <a:t>’</a:t>
            </a:r>
          </a:p>
          <a:p>
            <a:pPr algn="l" rtl="0" fontAlgn="base"/>
            <a:r>
              <a:rPr lang="en-US" sz="2000" b="0" i="0">
                <a:solidFill>
                  <a:srgbClr val="006689"/>
                </a:solidFill>
                <a:effectLst/>
                <a:latin typeface="Arial" panose="020B0604020202020204" pitchFamily="34" charset="0"/>
              </a:rPr>
              <a:t>14.00	</a:t>
            </a:r>
            <a:r>
              <a:rPr lang="en-US" sz="2000" b="0" i="0" err="1">
                <a:solidFill>
                  <a:srgbClr val="00B050"/>
                </a:solidFill>
                <a:effectLst/>
                <a:latin typeface="Arial" panose="020B0604020202020204" pitchFamily="34" charset="0"/>
              </a:rPr>
              <a:t>Paneldiscussie</a:t>
            </a:r>
            <a:r>
              <a:rPr lang="en-US" sz="2000" b="0" i="0">
                <a:solidFill>
                  <a:srgbClr val="006689"/>
                </a:solidFill>
                <a:effectLst/>
                <a:latin typeface="Arial" panose="020B0604020202020204" pitchFamily="34" charset="0"/>
              </a:rPr>
              <a:t> </a:t>
            </a:r>
            <a:r>
              <a:rPr lang="en-US" sz="2000" b="0" i="0" err="1">
                <a:solidFill>
                  <a:srgbClr val="006689"/>
                </a:solidFill>
                <a:effectLst/>
                <a:latin typeface="Arial" panose="020B0604020202020204" pitchFamily="34" charset="0"/>
              </a:rPr>
              <a:t>n.a.v</a:t>
            </a:r>
            <a:r>
              <a:rPr lang="en-US" sz="2000" b="0" i="0">
                <a:solidFill>
                  <a:srgbClr val="006689"/>
                </a:solidFill>
                <a:effectLst/>
                <a:latin typeface="Arial" panose="020B0604020202020204" pitchFamily="34" charset="0"/>
              </a:rPr>
              <a:t>. </a:t>
            </a:r>
            <a:r>
              <a:rPr lang="en-US" sz="2000" b="0" i="0" err="1">
                <a:solidFill>
                  <a:srgbClr val="006689"/>
                </a:solidFill>
                <a:effectLst/>
                <a:latin typeface="Arial" panose="020B0604020202020204" pitchFamily="34" charset="0"/>
              </a:rPr>
              <a:t>ervaringen</a:t>
            </a:r>
            <a:r>
              <a:rPr lang="en-US" sz="2000" b="0" i="0">
                <a:solidFill>
                  <a:srgbClr val="006689"/>
                </a:solidFill>
                <a:effectLst/>
                <a:latin typeface="Arial" panose="020B0604020202020204" pitchFamily="34" charset="0"/>
              </a:rPr>
              <a:t> met m.e.r. in </a:t>
            </a:r>
            <a:r>
              <a:rPr lang="en-US" sz="2000" b="0" i="0" err="1">
                <a:solidFill>
                  <a:srgbClr val="006689"/>
                </a:solidFill>
                <a:effectLst/>
                <a:latin typeface="Arial" panose="020B0604020202020204" pitchFamily="34" charset="0"/>
              </a:rPr>
              <a:t>provincie</a:t>
            </a:r>
            <a:r>
              <a:rPr lang="en-US" sz="2000" b="0" i="0">
                <a:solidFill>
                  <a:srgbClr val="006689"/>
                </a:solidFill>
                <a:effectLst/>
                <a:latin typeface="Arial" panose="020B0604020202020204" pitchFamily="34" charset="0"/>
              </a:rPr>
              <a:t> </a:t>
            </a:r>
            <a:r>
              <a:rPr lang="en-US" sz="2000" b="0" i="0" err="1">
                <a:solidFill>
                  <a:srgbClr val="006689"/>
                </a:solidFill>
                <a:effectLst/>
                <a:latin typeface="Arial" panose="020B0604020202020204" pitchFamily="34" charset="0"/>
              </a:rPr>
              <a:t>Overijssel</a:t>
            </a:r>
            <a:endParaRPr lang="en-US" sz="2000" b="0" i="0">
              <a:solidFill>
                <a:srgbClr val="006689"/>
              </a:solidFill>
              <a:effectLst/>
              <a:latin typeface="Arial" panose="020B0604020202020204" pitchFamily="34" charset="0"/>
            </a:endParaRPr>
          </a:p>
          <a:p>
            <a:pPr algn="l" rtl="0" fontAlgn="base"/>
            <a:endParaRPr lang="en-US" sz="2000">
              <a:solidFill>
                <a:srgbClr val="006689"/>
              </a:solidFill>
              <a:latin typeface="Arial" panose="020B0604020202020204" pitchFamily="34" charset="0"/>
            </a:endParaRPr>
          </a:p>
          <a:p>
            <a:pPr algn="l" rtl="0" fontAlgn="base"/>
            <a:r>
              <a:rPr lang="en-US" sz="2000" b="0" i="0">
                <a:solidFill>
                  <a:srgbClr val="006689"/>
                </a:solidFill>
                <a:effectLst/>
                <a:latin typeface="Arial" panose="020B0604020202020204" pitchFamily="34" charset="0"/>
              </a:rPr>
              <a:t>14.45	</a:t>
            </a:r>
            <a:r>
              <a:rPr lang="en-US" sz="2000" b="0" i="0" err="1">
                <a:solidFill>
                  <a:srgbClr val="00B050"/>
                </a:solidFill>
                <a:effectLst/>
                <a:latin typeface="Arial" panose="020B0604020202020204" pitchFamily="34" charset="0"/>
              </a:rPr>
              <a:t>Pauze</a:t>
            </a:r>
            <a:endParaRPr lang="en-US" sz="2000" b="0" i="0">
              <a:solidFill>
                <a:srgbClr val="00B050"/>
              </a:solidFill>
              <a:effectLst/>
              <a:latin typeface="Arial" panose="020B0604020202020204" pitchFamily="34" charset="0"/>
            </a:endParaRPr>
          </a:p>
          <a:p>
            <a:pPr algn="l" rtl="0" fontAlgn="base"/>
            <a:endParaRPr lang="en-US" sz="2000">
              <a:solidFill>
                <a:srgbClr val="006689"/>
              </a:solidFill>
              <a:latin typeface="Arial" panose="020B0604020202020204" pitchFamily="34" charset="0"/>
            </a:endParaRPr>
          </a:p>
          <a:p>
            <a:pPr algn="l" rtl="0" fontAlgn="base"/>
            <a:r>
              <a:rPr lang="en-US" sz="2000" b="0" i="0">
                <a:solidFill>
                  <a:srgbClr val="006689"/>
                </a:solidFill>
                <a:effectLst/>
                <a:latin typeface="Arial" panose="020B0604020202020204" pitchFamily="34" charset="0"/>
              </a:rPr>
              <a:t>15.00	</a:t>
            </a:r>
            <a:r>
              <a:rPr lang="en-US" sz="2000" b="0" i="0" err="1">
                <a:solidFill>
                  <a:srgbClr val="00B050"/>
                </a:solidFill>
                <a:effectLst/>
                <a:latin typeface="Arial" panose="020B0604020202020204" pitchFamily="34" charset="0"/>
              </a:rPr>
              <a:t>Deelsessies</a:t>
            </a:r>
            <a:endParaRPr lang="en-US" sz="2000" b="0" i="0">
              <a:solidFill>
                <a:srgbClr val="00B050"/>
              </a:solidFill>
              <a:effectLst/>
              <a:latin typeface="Arial" panose="020B0604020202020204" pitchFamily="34" charset="0"/>
            </a:endParaRPr>
          </a:p>
          <a:p>
            <a:pPr algn="l" rtl="0" fontAlgn="base"/>
            <a:r>
              <a:rPr lang="en-US" sz="2000">
                <a:solidFill>
                  <a:srgbClr val="006689"/>
                </a:solidFill>
                <a:latin typeface="Arial" panose="020B0604020202020204" pitchFamily="34" charset="0"/>
              </a:rPr>
              <a:t>	* </a:t>
            </a:r>
            <a:r>
              <a:rPr lang="en-US" sz="2000" err="1">
                <a:solidFill>
                  <a:srgbClr val="006689"/>
                </a:solidFill>
                <a:latin typeface="Arial" panose="020B0604020202020204" pitchFamily="34" charset="0"/>
              </a:rPr>
              <a:t>Milieueffectrapportage</a:t>
            </a:r>
            <a:r>
              <a:rPr lang="en-US" sz="2000">
                <a:solidFill>
                  <a:srgbClr val="006689"/>
                </a:solidFill>
                <a:latin typeface="Arial" panose="020B0604020202020204" pitchFamily="34" charset="0"/>
              </a:rPr>
              <a:t> </a:t>
            </a:r>
            <a:r>
              <a:rPr lang="en-US" sz="2000" err="1">
                <a:solidFill>
                  <a:srgbClr val="006689"/>
                </a:solidFill>
                <a:latin typeface="Arial" panose="020B0604020202020204" pitchFamily="34" charset="0"/>
              </a:rPr>
              <a:t>voor</a:t>
            </a:r>
            <a:r>
              <a:rPr lang="en-US" sz="2000">
                <a:solidFill>
                  <a:srgbClr val="006689"/>
                </a:solidFill>
                <a:latin typeface="Arial" panose="020B0604020202020204" pitchFamily="34" charset="0"/>
              </a:rPr>
              <a:t> </a:t>
            </a:r>
            <a:r>
              <a:rPr lang="en-US" sz="2000" err="1">
                <a:solidFill>
                  <a:srgbClr val="006689"/>
                </a:solidFill>
                <a:latin typeface="Arial" panose="020B0604020202020204" pitchFamily="34" charset="0"/>
              </a:rPr>
              <a:t>omgevinsgvisies</a:t>
            </a:r>
            <a:r>
              <a:rPr lang="en-US" sz="2000">
                <a:solidFill>
                  <a:srgbClr val="006689"/>
                </a:solidFill>
                <a:latin typeface="Arial" panose="020B0604020202020204" pitchFamily="34" charset="0"/>
              </a:rPr>
              <a:t> en </a:t>
            </a:r>
            <a:r>
              <a:rPr lang="en-US" sz="2000" err="1">
                <a:solidFill>
                  <a:srgbClr val="006689"/>
                </a:solidFill>
                <a:latin typeface="Arial" panose="020B0604020202020204" pitchFamily="34" charset="0"/>
              </a:rPr>
              <a:t>omgevingsplannen</a:t>
            </a:r>
            <a:endParaRPr lang="en-US" sz="2000">
              <a:solidFill>
                <a:srgbClr val="006689"/>
              </a:solidFill>
              <a:latin typeface="Arial" panose="020B0604020202020204" pitchFamily="34" charset="0"/>
            </a:endParaRPr>
          </a:p>
          <a:p>
            <a:pPr algn="l" rtl="0" fontAlgn="base"/>
            <a:r>
              <a:rPr lang="en-US" sz="2000" b="0" i="0">
                <a:solidFill>
                  <a:srgbClr val="006689"/>
                </a:solidFill>
                <a:effectLst/>
                <a:latin typeface="Arial" panose="020B0604020202020204" pitchFamily="34" charset="0"/>
              </a:rPr>
              <a:t>	* </a:t>
            </a:r>
            <a:r>
              <a:rPr lang="en-US" sz="2000">
                <a:solidFill>
                  <a:srgbClr val="006689"/>
                </a:solidFill>
                <a:latin typeface="Arial" panose="020B0604020202020204" pitchFamily="34" charset="0"/>
              </a:rPr>
              <a:t>Natuur en </a:t>
            </a:r>
            <a:r>
              <a:rPr lang="en-US" sz="2000" err="1">
                <a:solidFill>
                  <a:srgbClr val="006689"/>
                </a:solidFill>
                <a:latin typeface="Arial" panose="020B0604020202020204" pitchFamily="34" charset="0"/>
              </a:rPr>
              <a:t>milieueffectrapportage</a:t>
            </a:r>
            <a:endParaRPr lang="en-US" sz="2000">
              <a:solidFill>
                <a:srgbClr val="006689"/>
              </a:solidFill>
              <a:latin typeface="Arial" panose="020B0604020202020204" pitchFamily="34" charset="0"/>
            </a:endParaRPr>
          </a:p>
          <a:p>
            <a:pPr algn="l" rtl="0" fontAlgn="base"/>
            <a:r>
              <a:rPr lang="en-US" sz="2000" b="0" i="0">
                <a:solidFill>
                  <a:srgbClr val="006689"/>
                </a:solidFill>
                <a:effectLst/>
                <a:latin typeface="Arial" panose="020B0604020202020204" pitchFamily="34" charset="0"/>
              </a:rPr>
              <a:t>	* Hoe </a:t>
            </a:r>
            <a:r>
              <a:rPr lang="en-US" sz="2000" b="0" i="0" err="1">
                <a:solidFill>
                  <a:srgbClr val="006689"/>
                </a:solidFill>
                <a:effectLst/>
                <a:latin typeface="Arial" panose="020B0604020202020204" pitchFamily="34" charset="0"/>
              </a:rPr>
              <a:t>helpt</a:t>
            </a:r>
            <a:r>
              <a:rPr lang="en-US" sz="2000" b="0" i="0">
                <a:solidFill>
                  <a:srgbClr val="006689"/>
                </a:solidFill>
                <a:effectLst/>
                <a:latin typeface="Arial" panose="020B0604020202020204" pitchFamily="34" charset="0"/>
              </a:rPr>
              <a:t> </a:t>
            </a:r>
            <a:r>
              <a:rPr lang="en-US" sz="2000" b="0" i="0" err="1">
                <a:solidFill>
                  <a:srgbClr val="006689"/>
                </a:solidFill>
                <a:effectLst/>
                <a:latin typeface="Arial" panose="020B0604020202020204" pitchFamily="34" charset="0"/>
              </a:rPr>
              <a:t>milieueffectrapportage</a:t>
            </a:r>
            <a:r>
              <a:rPr lang="en-US" sz="2000" b="0" i="0">
                <a:solidFill>
                  <a:srgbClr val="006689"/>
                </a:solidFill>
                <a:effectLst/>
                <a:latin typeface="Arial" panose="020B0604020202020204" pitchFamily="34" charset="0"/>
              </a:rPr>
              <a:t> de </a:t>
            </a:r>
            <a:r>
              <a:rPr lang="en-US" sz="2000" b="0" i="0" err="1">
                <a:solidFill>
                  <a:srgbClr val="006689"/>
                </a:solidFill>
                <a:effectLst/>
                <a:latin typeface="Arial" panose="020B0604020202020204" pitchFamily="34" charset="0"/>
              </a:rPr>
              <a:t>bestuurder</a:t>
            </a:r>
            <a:r>
              <a:rPr lang="en-US" sz="2000" b="0" i="0">
                <a:solidFill>
                  <a:srgbClr val="006689"/>
                </a:solidFill>
                <a:effectLst/>
                <a:latin typeface="Arial" panose="020B0604020202020204" pitchFamily="34" charset="0"/>
              </a:rPr>
              <a:t> </a:t>
            </a:r>
          </a:p>
          <a:p>
            <a:pPr algn="l" rtl="0" fontAlgn="base"/>
            <a:endParaRPr lang="en-US" sz="2000">
              <a:solidFill>
                <a:srgbClr val="006689"/>
              </a:solidFill>
              <a:latin typeface="Arial" panose="020B0604020202020204" pitchFamily="34" charset="0"/>
            </a:endParaRPr>
          </a:p>
          <a:p>
            <a:pPr algn="l" rtl="0" fontAlgn="base"/>
            <a:r>
              <a:rPr lang="en-US" sz="2000" b="0" i="0">
                <a:solidFill>
                  <a:srgbClr val="006689"/>
                </a:solidFill>
                <a:effectLst/>
                <a:latin typeface="Arial" panose="020B0604020202020204" pitchFamily="34" charset="0"/>
              </a:rPr>
              <a:t>16.15	</a:t>
            </a:r>
            <a:r>
              <a:rPr lang="en-US" sz="2000" b="0" i="0" err="1">
                <a:solidFill>
                  <a:srgbClr val="00B050"/>
                </a:solidFill>
                <a:effectLst/>
                <a:latin typeface="Arial" panose="020B0604020202020204" pitchFamily="34" charset="0"/>
              </a:rPr>
              <a:t>Terugkoppeling</a:t>
            </a:r>
            <a:r>
              <a:rPr lang="en-US" sz="2000" b="0" i="0">
                <a:solidFill>
                  <a:srgbClr val="006689"/>
                </a:solidFill>
                <a:effectLst/>
                <a:latin typeface="Arial" panose="020B0604020202020204" pitchFamily="34" charset="0"/>
              </a:rPr>
              <a:t> </a:t>
            </a:r>
            <a:r>
              <a:rPr lang="en-US" sz="2000" b="0" i="0" err="1">
                <a:solidFill>
                  <a:srgbClr val="006689"/>
                </a:solidFill>
                <a:effectLst/>
                <a:latin typeface="Arial" panose="020B0604020202020204" pitchFamily="34" charset="0"/>
              </a:rPr>
              <a:t>deelsessies</a:t>
            </a:r>
            <a:r>
              <a:rPr lang="en-US" sz="2000" b="0" i="0">
                <a:solidFill>
                  <a:srgbClr val="006689"/>
                </a:solidFill>
                <a:effectLst/>
                <a:latin typeface="Arial" panose="020B0604020202020204" pitchFamily="34" charset="0"/>
              </a:rPr>
              <a:t>; </a:t>
            </a:r>
            <a:r>
              <a:rPr lang="en-US" sz="2000" b="0" i="0" err="1">
                <a:solidFill>
                  <a:srgbClr val="00B050"/>
                </a:solidFill>
                <a:effectLst/>
                <a:latin typeface="Arial" panose="020B0604020202020204" pitchFamily="34" charset="0"/>
              </a:rPr>
              <a:t>afsluiting</a:t>
            </a:r>
            <a:r>
              <a:rPr lang="en-US" sz="2000" b="0" i="0">
                <a:solidFill>
                  <a:srgbClr val="006689"/>
                </a:solidFill>
                <a:effectLst/>
                <a:latin typeface="Arial" panose="020B0604020202020204" pitchFamily="34" charset="0"/>
              </a:rPr>
              <a:t> door Tijs de Bree en Harry Webers</a:t>
            </a:r>
          </a:p>
          <a:p>
            <a:pPr algn="l" rtl="0" fontAlgn="base"/>
            <a:r>
              <a:rPr lang="en-US" sz="2000" b="0" i="0">
                <a:solidFill>
                  <a:srgbClr val="006689"/>
                </a:solidFill>
                <a:effectLst/>
                <a:latin typeface="Arial" panose="020B0604020202020204" pitchFamily="34" charset="0"/>
              </a:rPr>
              <a:t>16.30	</a:t>
            </a:r>
            <a:r>
              <a:rPr lang="en-US" sz="2000" b="0" i="0" err="1">
                <a:solidFill>
                  <a:srgbClr val="00B050"/>
                </a:solidFill>
                <a:effectLst/>
                <a:latin typeface="Arial" panose="020B0604020202020204" pitchFamily="34" charset="0"/>
              </a:rPr>
              <a:t>Napraten</a:t>
            </a:r>
            <a:r>
              <a:rPr lang="en-US" sz="2000" b="0" i="0">
                <a:solidFill>
                  <a:srgbClr val="006689"/>
                </a:solidFill>
                <a:effectLst/>
                <a:latin typeface="Arial" panose="020B0604020202020204" pitchFamily="34" charset="0"/>
              </a:rPr>
              <a:t> met </a:t>
            </a:r>
            <a:r>
              <a:rPr lang="en-US" sz="2000" b="0" i="0" err="1">
                <a:solidFill>
                  <a:srgbClr val="006689"/>
                </a:solidFill>
                <a:effectLst/>
                <a:latin typeface="Arial" panose="020B0604020202020204" pitchFamily="34" charset="0"/>
              </a:rPr>
              <a:t>een</a:t>
            </a:r>
            <a:r>
              <a:rPr lang="en-US" sz="2000" b="0" i="0">
                <a:solidFill>
                  <a:srgbClr val="006689"/>
                </a:solidFill>
                <a:effectLst/>
                <a:latin typeface="Arial" panose="020B0604020202020204" pitchFamily="34" charset="0"/>
              </a:rPr>
              <a:t> </a:t>
            </a:r>
            <a:r>
              <a:rPr lang="en-US" sz="2000" b="0" i="0" err="1">
                <a:solidFill>
                  <a:srgbClr val="006689"/>
                </a:solidFill>
                <a:effectLst/>
                <a:latin typeface="Arial" panose="020B0604020202020204" pitchFamily="34" charset="0"/>
              </a:rPr>
              <a:t>hapje</a:t>
            </a:r>
            <a:r>
              <a:rPr lang="en-US" sz="2000" b="0" i="0">
                <a:solidFill>
                  <a:srgbClr val="006689"/>
                </a:solidFill>
                <a:effectLst/>
                <a:latin typeface="Arial" panose="020B0604020202020204" pitchFamily="34" charset="0"/>
              </a:rPr>
              <a:t> en </a:t>
            </a:r>
            <a:r>
              <a:rPr lang="en-US" sz="2000" b="0" i="0" err="1">
                <a:solidFill>
                  <a:srgbClr val="006689"/>
                </a:solidFill>
                <a:effectLst/>
                <a:latin typeface="Arial" panose="020B0604020202020204" pitchFamily="34" charset="0"/>
              </a:rPr>
              <a:t>een</a:t>
            </a:r>
            <a:r>
              <a:rPr lang="en-US" sz="2000" b="0" i="0">
                <a:solidFill>
                  <a:srgbClr val="006689"/>
                </a:solidFill>
                <a:effectLst/>
                <a:latin typeface="Arial" panose="020B0604020202020204" pitchFamily="34" charset="0"/>
              </a:rPr>
              <a:t> </a:t>
            </a:r>
            <a:r>
              <a:rPr lang="en-US" sz="2000" b="0" i="0" err="1">
                <a:solidFill>
                  <a:srgbClr val="006689"/>
                </a:solidFill>
                <a:effectLst/>
                <a:latin typeface="Arial" panose="020B0604020202020204" pitchFamily="34" charset="0"/>
              </a:rPr>
              <a:t>drankje</a:t>
            </a:r>
            <a:r>
              <a:rPr lang="en-US" sz="2000" b="0" i="0">
                <a:solidFill>
                  <a:srgbClr val="006689"/>
                </a:solidFill>
                <a:effectLst/>
                <a:latin typeface="Arial" panose="020B0604020202020204" pitchFamily="34" charset="0"/>
              </a:rPr>
              <a:t> </a:t>
            </a:r>
          </a:p>
        </p:txBody>
      </p:sp>
    </p:spTree>
    <p:extLst>
      <p:ext uri="{BB962C8B-B14F-4D97-AF65-F5344CB8AC3E}">
        <p14:creationId xmlns:p14="http://schemas.microsoft.com/office/powerpoint/2010/main" val="4245593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jdelijke aanduiding voor inhoud 11">
            <a:extLst>
              <a:ext uri="{FF2B5EF4-FFF2-40B4-BE49-F238E27FC236}">
                <a16:creationId xmlns:a16="http://schemas.microsoft.com/office/drawing/2014/main" id="{07779E90-F1EC-46E3-92D2-FAF1D4709011}"/>
              </a:ext>
            </a:extLst>
          </p:cNvPr>
          <p:cNvSpPr>
            <a:spLocks noGrp="1"/>
          </p:cNvSpPr>
          <p:nvPr>
            <p:ph sz="quarter" idx="4"/>
          </p:nvPr>
        </p:nvSpPr>
        <p:spPr>
          <a:xfrm>
            <a:off x="5076488" y="2185163"/>
            <a:ext cx="4176000" cy="3766186"/>
          </a:xfrm>
        </p:spPr>
        <p:txBody>
          <a:bodyPr/>
          <a:lstStyle/>
          <a:p>
            <a:r>
              <a:rPr lang="nl-NL" sz="2800">
                <a:solidFill>
                  <a:schemeClr val="accent2"/>
                </a:solidFill>
              </a:rPr>
              <a:t>Oordeel over het plan of project</a:t>
            </a:r>
          </a:p>
          <a:p>
            <a:r>
              <a:rPr lang="nl-NL" sz="2800">
                <a:solidFill>
                  <a:schemeClr val="accent2"/>
                </a:solidFill>
              </a:rPr>
              <a:t>Wat de beste keuze is</a:t>
            </a:r>
          </a:p>
          <a:p>
            <a:endParaRPr lang="nl-NL" sz="2800"/>
          </a:p>
          <a:p>
            <a:endParaRPr lang="nl-NL"/>
          </a:p>
        </p:txBody>
      </p:sp>
      <p:sp>
        <p:nvSpPr>
          <p:cNvPr id="11" name="Tijdelijke aanduiding voor tekst 10">
            <a:extLst>
              <a:ext uri="{FF2B5EF4-FFF2-40B4-BE49-F238E27FC236}">
                <a16:creationId xmlns:a16="http://schemas.microsoft.com/office/drawing/2014/main" id="{8347ECE6-7D24-41CC-A377-BAAE3F4EBEC9}"/>
              </a:ext>
            </a:extLst>
          </p:cNvPr>
          <p:cNvSpPr>
            <a:spLocks noGrp="1"/>
          </p:cNvSpPr>
          <p:nvPr>
            <p:ph type="body" sz="quarter" idx="3"/>
          </p:nvPr>
        </p:nvSpPr>
        <p:spPr>
          <a:xfrm>
            <a:off x="5076488" y="1479330"/>
            <a:ext cx="4176000" cy="623204"/>
          </a:xfrm>
        </p:spPr>
        <p:txBody>
          <a:bodyPr/>
          <a:lstStyle/>
          <a:p>
            <a:r>
              <a:rPr lang="nl-NL">
                <a:solidFill>
                  <a:srgbClr val="00B050"/>
                </a:solidFill>
              </a:rPr>
              <a:t>NIET</a:t>
            </a:r>
          </a:p>
        </p:txBody>
      </p:sp>
      <p:sp>
        <p:nvSpPr>
          <p:cNvPr id="3" name="Tijdelijke aanduiding voor inhoud 2">
            <a:extLst>
              <a:ext uri="{FF2B5EF4-FFF2-40B4-BE49-F238E27FC236}">
                <a16:creationId xmlns:a16="http://schemas.microsoft.com/office/drawing/2014/main" id="{0CD9CBC0-5773-47E7-A890-FD4DEA7400AB}"/>
              </a:ext>
            </a:extLst>
          </p:cNvPr>
          <p:cNvSpPr>
            <a:spLocks noGrp="1"/>
          </p:cNvSpPr>
          <p:nvPr>
            <p:ph sz="half" idx="2"/>
          </p:nvPr>
        </p:nvSpPr>
        <p:spPr>
          <a:xfrm>
            <a:off x="756717" y="2231999"/>
            <a:ext cx="4176000" cy="4168195"/>
          </a:xfrm>
        </p:spPr>
        <p:txBody>
          <a:bodyPr vert="horz" lIns="0" tIns="0" rIns="0" bIns="0" rtlCol="0" anchor="t">
            <a:normAutofit fontScale="92500" lnSpcReduction="10000"/>
          </a:bodyPr>
          <a:lstStyle/>
          <a:p>
            <a:r>
              <a:rPr lang="nl-NL" sz="3000">
                <a:solidFill>
                  <a:schemeClr val="accent2"/>
                </a:solidFill>
              </a:rPr>
              <a:t>Is alle belangrijke informatie die essentieel is om het milieubelang volwaardig mee te wegen bij het besluit beschikbaar?</a:t>
            </a:r>
          </a:p>
          <a:p>
            <a:r>
              <a:rPr lang="nl-NL" sz="3000">
                <a:solidFill>
                  <a:schemeClr val="accent2"/>
                </a:solidFill>
              </a:rPr>
              <a:t>Aanbevelingen voor besluit of vervolg </a:t>
            </a:r>
          </a:p>
          <a:p>
            <a:endParaRPr lang="nl-NL" sz="3000">
              <a:solidFill>
                <a:schemeClr val="accent2"/>
              </a:solidFill>
            </a:endParaRPr>
          </a:p>
          <a:p>
            <a:r>
              <a:rPr lang="nl-NL" sz="3000">
                <a:solidFill>
                  <a:schemeClr val="accent2"/>
                </a:solidFill>
              </a:rPr>
              <a:t>Aanvullen of niet? </a:t>
            </a:r>
          </a:p>
          <a:p>
            <a:endParaRPr lang="nl-NL"/>
          </a:p>
        </p:txBody>
      </p:sp>
      <p:sp>
        <p:nvSpPr>
          <p:cNvPr id="10" name="Tijdelijke aanduiding voor tekst 9">
            <a:extLst>
              <a:ext uri="{FF2B5EF4-FFF2-40B4-BE49-F238E27FC236}">
                <a16:creationId xmlns:a16="http://schemas.microsoft.com/office/drawing/2014/main" id="{D35FEAC2-C20B-405A-A12E-B3F2A00C20A3}"/>
              </a:ext>
            </a:extLst>
          </p:cNvPr>
          <p:cNvSpPr>
            <a:spLocks noGrp="1"/>
          </p:cNvSpPr>
          <p:nvPr>
            <p:ph type="body" idx="1"/>
          </p:nvPr>
        </p:nvSpPr>
        <p:spPr>
          <a:xfrm>
            <a:off x="756717" y="1561959"/>
            <a:ext cx="4176000" cy="623204"/>
          </a:xfrm>
        </p:spPr>
        <p:txBody>
          <a:bodyPr/>
          <a:lstStyle/>
          <a:p>
            <a:r>
              <a:rPr lang="nl-NL">
                <a:solidFill>
                  <a:srgbClr val="00B050"/>
                </a:solidFill>
              </a:rPr>
              <a:t>WEL</a:t>
            </a:r>
          </a:p>
        </p:txBody>
      </p:sp>
      <p:sp>
        <p:nvSpPr>
          <p:cNvPr id="2" name="Titel 1">
            <a:extLst>
              <a:ext uri="{FF2B5EF4-FFF2-40B4-BE49-F238E27FC236}">
                <a16:creationId xmlns:a16="http://schemas.microsoft.com/office/drawing/2014/main" id="{7F1FA6D3-E2FE-4D7A-AC5C-7704E990B7C8}"/>
              </a:ext>
            </a:extLst>
          </p:cNvPr>
          <p:cNvSpPr>
            <a:spLocks noGrp="1"/>
          </p:cNvSpPr>
          <p:nvPr>
            <p:ph type="title"/>
          </p:nvPr>
        </p:nvSpPr>
        <p:spPr>
          <a:xfrm>
            <a:off x="756717" y="562611"/>
            <a:ext cx="10440000" cy="648000"/>
          </a:xfrm>
        </p:spPr>
        <p:txBody>
          <a:bodyPr anchor="t">
            <a:normAutofit fontScale="90000"/>
          </a:bodyPr>
          <a:lstStyle/>
          <a:p>
            <a:r>
              <a:rPr lang="nl-NL">
                <a:solidFill>
                  <a:schemeClr val="accent3"/>
                </a:solidFill>
              </a:rPr>
              <a:t>In een advies:</a:t>
            </a:r>
          </a:p>
        </p:txBody>
      </p:sp>
      <p:pic>
        <p:nvPicPr>
          <p:cNvPr id="7" name="Afbeelding 6">
            <a:extLst>
              <a:ext uri="{FF2B5EF4-FFF2-40B4-BE49-F238E27FC236}">
                <a16:creationId xmlns:a16="http://schemas.microsoft.com/office/drawing/2014/main" id="{A3534469-69E1-4F23-BCBD-75253D0F0F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52488" y="2371254"/>
            <a:ext cx="2939512" cy="4028940"/>
          </a:xfrm>
          <a:prstGeom prst="rect">
            <a:avLst/>
          </a:prstGeom>
        </p:spPr>
      </p:pic>
    </p:spTree>
    <p:extLst>
      <p:ext uri="{BB962C8B-B14F-4D97-AF65-F5344CB8AC3E}">
        <p14:creationId xmlns:p14="http://schemas.microsoft.com/office/powerpoint/2010/main" val="3141273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D31980D9-C33E-43B5-80C8-0879D561F4E5}"/>
              </a:ext>
            </a:extLst>
          </p:cNvPr>
          <p:cNvSpPr>
            <a:spLocks noGrp="1"/>
          </p:cNvSpPr>
          <p:nvPr>
            <p:ph sz="half" idx="1"/>
          </p:nvPr>
        </p:nvSpPr>
        <p:spPr>
          <a:xfrm>
            <a:off x="738000" y="1681200"/>
            <a:ext cx="5040000" cy="4916152"/>
          </a:xfrm>
        </p:spPr>
        <p:txBody>
          <a:bodyPr/>
          <a:lstStyle/>
          <a:p>
            <a:r>
              <a:rPr lang="nl-NL">
                <a:solidFill>
                  <a:schemeClr val="accent2"/>
                </a:solidFill>
              </a:rPr>
              <a:t>Kennisfunctie: </a:t>
            </a:r>
          </a:p>
          <a:p>
            <a:pPr marL="457200" indent="-457200">
              <a:buFont typeface="Arial" panose="020B0604020202020204" pitchFamily="34" charset="0"/>
              <a:buChar char="•"/>
            </a:pPr>
            <a:r>
              <a:rPr lang="nl-NL">
                <a:solidFill>
                  <a:schemeClr val="accent2"/>
                </a:solidFill>
              </a:rPr>
              <a:t>Kennissessies</a:t>
            </a:r>
          </a:p>
          <a:p>
            <a:pPr marL="457200" indent="-457200">
              <a:buFont typeface="Arial" panose="020B0604020202020204" pitchFamily="34" charset="0"/>
              <a:buChar char="•"/>
            </a:pPr>
            <a:r>
              <a:rPr lang="nl-NL">
                <a:solidFill>
                  <a:schemeClr val="accent2"/>
                </a:solidFill>
              </a:rPr>
              <a:t>Jurisprudentie</a:t>
            </a:r>
          </a:p>
          <a:p>
            <a:pPr marL="457200" indent="-457200">
              <a:buFont typeface="Arial" panose="020B0604020202020204" pitchFamily="34" charset="0"/>
              <a:buChar char="•"/>
            </a:pPr>
            <a:r>
              <a:rPr lang="nl-NL" err="1">
                <a:solidFill>
                  <a:schemeClr val="accent2"/>
                </a:solidFill>
              </a:rPr>
              <a:t>Factsheets</a:t>
            </a:r>
            <a:r>
              <a:rPr lang="nl-NL">
                <a:solidFill>
                  <a:schemeClr val="accent2"/>
                </a:solidFill>
              </a:rPr>
              <a:t> en </a:t>
            </a:r>
            <a:r>
              <a:rPr lang="nl-NL" err="1">
                <a:solidFill>
                  <a:schemeClr val="accent2"/>
                </a:solidFill>
              </a:rPr>
              <a:t>infographics</a:t>
            </a:r>
            <a:endParaRPr lang="nl-NL">
              <a:solidFill>
                <a:schemeClr val="accent2"/>
              </a:solidFill>
            </a:endParaRPr>
          </a:p>
          <a:p>
            <a:pPr marL="457200" indent="-457200">
              <a:buFont typeface="Arial" panose="020B0604020202020204" pitchFamily="34" charset="0"/>
              <a:buChar char="•"/>
            </a:pPr>
            <a:r>
              <a:rPr lang="nl-NL">
                <a:solidFill>
                  <a:schemeClr val="accent2"/>
                </a:solidFill>
              </a:rPr>
              <a:t>Casebeschrijvingen</a:t>
            </a:r>
          </a:p>
          <a:p>
            <a:pPr marL="457200" indent="-457200">
              <a:buFont typeface="Arial" panose="020B0604020202020204" pitchFamily="34" charset="0"/>
              <a:buChar char="•"/>
            </a:pPr>
            <a:r>
              <a:rPr lang="nl-NL">
                <a:solidFill>
                  <a:schemeClr val="accent2"/>
                </a:solidFill>
              </a:rPr>
              <a:t>Handreikingen</a:t>
            </a:r>
          </a:p>
          <a:p>
            <a:endParaRPr lang="nl-NL">
              <a:solidFill>
                <a:schemeClr val="accent2"/>
              </a:solidFill>
            </a:endParaRPr>
          </a:p>
          <a:p>
            <a:r>
              <a:rPr lang="nl-NL">
                <a:solidFill>
                  <a:schemeClr val="accent2"/>
                </a:solidFill>
              </a:rPr>
              <a:t>Contact onderhouden met bevoegd gezagen en m.e.r.-coördinatoren</a:t>
            </a:r>
          </a:p>
        </p:txBody>
      </p:sp>
      <p:sp>
        <p:nvSpPr>
          <p:cNvPr id="2" name="Titel 1">
            <a:extLst>
              <a:ext uri="{FF2B5EF4-FFF2-40B4-BE49-F238E27FC236}">
                <a16:creationId xmlns:a16="http://schemas.microsoft.com/office/drawing/2014/main" id="{3B2854EB-AFBB-4286-8B67-CF92ABE2A477}"/>
              </a:ext>
            </a:extLst>
          </p:cNvPr>
          <p:cNvSpPr>
            <a:spLocks noGrp="1"/>
          </p:cNvSpPr>
          <p:nvPr>
            <p:ph type="title"/>
          </p:nvPr>
        </p:nvSpPr>
        <p:spPr/>
        <p:txBody>
          <a:bodyPr/>
          <a:lstStyle/>
          <a:p>
            <a:r>
              <a:rPr lang="nl-NL">
                <a:solidFill>
                  <a:schemeClr val="accent3"/>
                </a:solidFill>
              </a:rPr>
              <a:t>Kennisfunctie</a:t>
            </a:r>
          </a:p>
        </p:txBody>
      </p:sp>
      <p:pic>
        <p:nvPicPr>
          <p:cNvPr id="7" name="Afbeelding 6">
            <a:extLst>
              <a:ext uri="{FF2B5EF4-FFF2-40B4-BE49-F238E27FC236}">
                <a16:creationId xmlns:a16="http://schemas.microsoft.com/office/drawing/2014/main" id="{5548FF1C-A9E2-4031-B6FF-A0C2B078A3A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78000" y="520208"/>
            <a:ext cx="3675204" cy="4994805"/>
          </a:xfrm>
          <a:prstGeom prst="rect">
            <a:avLst/>
          </a:prstGeom>
          <a:ln>
            <a:solidFill>
              <a:schemeClr val="accent1"/>
            </a:solidFill>
          </a:ln>
        </p:spPr>
      </p:pic>
      <p:pic>
        <p:nvPicPr>
          <p:cNvPr id="5" name="Afbeelding 4">
            <a:extLst>
              <a:ext uri="{FF2B5EF4-FFF2-40B4-BE49-F238E27FC236}">
                <a16:creationId xmlns:a16="http://schemas.microsoft.com/office/drawing/2014/main" id="{344A7422-5A7A-4C85-9D14-08D6D362272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963697" y="2261173"/>
            <a:ext cx="3008632" cy="4440580"/>
          </a:xfrm>
          <a:prstGeom prst="rect">
            <a:avLst/>
          </a:prstGeom>
          <a:ln>
            <a:solidFill>
              <a:schemeClr val="accent1"/>
            </a:solidFill>
          </a:ln>
        </p:spPr>
      </p:pic>
    </p:spTree>
    <p:extLst>
      <p:ext uri="{BB962C8B-B14F-4D97-AF65-F5344CB8AC3E}">
        <p14:creationId xmlns:p14="http://schemas.microsoft.com/office/powerpoint/2010/main" val="4145656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el 2">
            <a:extLst>
              <a:ext uri="{FF2B5EF4-FFF2-40B4-BE49-F238E27FC236}">
                <a16:creationId xmlns:a16="http://schemas.microsoft.com/office/drawing/2014/main" id="{9042EEA7-5DDB-49E8-8F44-27EF1ABFC9B1}"/>
              </a:ext>
            </a:extLst>
          </p:cNvPr>
          <p:cNvSpPr>
            <a:spLocks noGrp="1" noChangeArrowheads="1"/>
          </p:cNvSpPr>
          <p:nvPr>
            <p:ph type="ctrTitle"/>
          </p:nvPr>
        </p:nvSpPr>
        <p:spPr>
          <a:xfrm>
            <a:off x="1280251" y="2693988"/>
            <a:ext cx="10008000" cy="1470025"/>
          </a:xfrm>
        </p:spPr>
        <p:txBody>
          <a:bodyPr/>
          <a:lstStyle/>
          <a:p>
            <a:r>
              <a:rPr lang="nl-NL" altLang="nl-NL"/>
              <a:t>M.e.r. en Omgevingswet</a:t>
            </a:r>
          </a:p>
        </p:txBody>
      </p:sp>
      <p:sp>
        <p:nvSpPr>
          <p:cNvPr id="57347" name="Ondertitel 3">
            <a:extLst>
              <a:ext uri="{FF2B5EF4-FFF2-40B4-BE49-F238E27FC236}">
                <a16:creationId xmlns:a16="http://schemas.microsoft.com/office/drawing/2014/main" id="{2DFE92EA-BB66-4D1C-83E3-B134A7934491}"/>
              </a:ext>
            </a:extLst>
          </p:cNvPr>
          <p:cNvSpPr>
            <a:spLocks noGrp="1" noChangeArrowheads="1"/>
          </p:cNvSpPr>
          <p:nvPr>
            <p:ph type="subTitle" idx="1"/>
          </p:nvPr>
        </p:nvSpPr>
        <p:spPr>
          <a:xfrm>
            <a:off x="1280251" y="2961000"/>
            <a:ext cx="10008000" cy="936000"/>
          </a:xfrm>
        </p:spPr>
        <p:txBody>
          <a:bodyPr>
            <a:normAutofit/>
          </a:bodyPr>
          <a:lstStyle/>
          <a:p>
            <a:pPr marL="742932" lvl="1"/>
            <a:endParaRPr lang="nl-NL" altLang="nl-NL" sz="3200"/>
          </a:p>
          <a:p>
            <a:pPr marL="742932" lvl="1"/>
            <a:endParaRPr lang="nl-NL" altLang="nl-NL" sz="3200"/>
          </a:p>
          <a:p>
            <a:pPr marL="1200121" lvl="1" indent="-457189">
              <a:buFont typeface="Arial" panose="020B0604020202020204" pitchFamily="34" charset="0"/>
              <a:buChar char="•"/>
            </a:pPr>
            <a:endParaRPr lang="nl-NL" altLang="nl-NL" sz="3200"/>
          </a:p>
          <a:p>
            <a:pPr marL="1200121" lvl="1" indent="-457189">
              <a:buFont typeface="Arial" panose="020B0604020202020204" pitchFamily="34" charset="0"/>
              <a:buChar char="•"/>
            </a:pPr>
            <a:endParaRPr lang="nl-NL" altLang="nl-NL" sz="3200"/>
          </a:p>
          <a:p>
            <a:pPr marL="1200121" lvl="1" indent="-457189">
              <a:buFont typeface="Arial" panose="020B0604020202020204" pitchFamily="34" charset="0"/>
              <a:buChar char="•"/>
            </a:pPr>
            <a:endParaRPr lang="nl-NL" altLang="nl-NL" sz="3200"/>
          </a:p>
        </p:txBody>
      </p:sp>
      <p:sp>
        <p:nvSpPr>
          <p:cNvPr id="57348" name="Tijdelijke aanduiding voor dianummer 1">
            <a:extLst>
              <a:ext uri="{FF2B5EF4-FFF2-40B4-BE49-F238E27FC236}">
                <a16:creationId xmlns:a16="http://schemas.microsoft.com/office/drawing/2014/main" id="{8A6270FA-ADED-4E91-83FE-5CF600AA680E}"/>
              </a:ext>
            </a:extLst>
          </p:cNvPr>
          <p:cNvSpPr>
            <a:spLocks noGrp="1"/>
          </p:cNvSpPr>
          <p:nvPr>
            <p:ph type="sldNum" sz="quarter" idx="4294967295"/>
          </p:nvPr>
        </p:nvSpPr>
        <p:spPr>
          <a:xfrm>
            <a:off x="0" y="0"/>
            <a:ext cx="0" cy="0"/>
          </a:xfrm>
          <a:prstGeom prst="rect">
            <a:avLst/>
          </a:prstGeom>
          <a:noFill/>
        </p:spPr>
        <p:txBody>
          <a:bodyPr/>
          <a:lstStyle>
            <a:lvl1pPr>
              <a:spcBef>
                <a:spcPct val="20000"/>
              </a:spcBef>
              <a:buChar char="•"/>
              <a:defRPr sz="3200">
                <a:solidFill>
                  <a:schemeClr val="tx1"/>
                </a:solidFill>
                <a:latin typeface="Arial" panose="020B0604020202020204" pitchFamily="34" charset="0"/>
              </a:defRPr>
            </a:lvl1pPr>
            <a:lvl2pPr marL="742932" indent="-285744">
              <a:spcBef>
                <a:spcPct val="20000"/>
              </a:spcBef>
              <a:buChar char="–"/>
              <a:defRPr sz="2800">
                <a:solidFill>
                  <a:schemeClr val="tx1"/>
                </a:solidFill>
                <a:latin typeface="Arial" panose="020B0604020202020204" pitchFamily="34" charset="0"/>
              </a:defRPr>
            </a:lvl2pPr>
            <a:lvl3pPr marL="1142971" indent="-228594">
              <a:spcBef>
                <a:spcPct val="20000"/>
              </a:spcBef>
              <a:buChar char="•"/>
              <a:defRPr sz="2400">
                <a:solidFill>
                  <a:schemeClr val="tx1"/>
                </a:solidFill>
                <a:latin typeface="Arial" panose="020B0604020202020204" pitchFamily="34" charset="0"/>
              </a:defRPr>
            </a:lvl3pPr>
            <a:lvl4pPr marL="1600160" indent="-228594">
              <a:spcBef>
                <a:spcPct val="20000"/>
              </a:spcBef>
              <a:buChar char="–"/>
              <a:defRPr sz="2000">
                <a:solidFill>
                  <a:schemeClr val="tx1"/>
                </a:solidFill>
                <a:latin typeface="Arial" panose="020B0604020202020204" pitchFamily="34" charset="0"/>
              </a:defRPr>
            </a:lvl4pPr>
            <a:lvl5pPr marL="2057349" indent="-228594">
              <a:spcBef>
                <a:spcPct val="20000"/>
              </a:spcBef>
              <a:buChar char="»"/>
              <a:defRPr sz="2000">
                <a:solidFill>
                  <a:schemeClr val="tx1"/>
                </a:solidFill>
                <a:latin typeface="Arial" panose="020B0604020202020204" pitchFamily="34" charset="0"/>
              </a:defRPr>
            </a:lvl5pPr>
            <a:lvl6pPr marL="2514537" indent="-228594" eaLnBrk="0" fontAlgn="base" hangingPunct="0">
              <a:spcBef>
                <a:spcPct val="20000"/>
              </a:spcBef>
              <a:spcAft>
                <a:spcPct val="0"/>
              </a:spcAft>
              <a:buChar char="»"/>
              <a:defRPr sz="2000">
                <a:solidFill>
                  <a:schemeClr val="tx1"/>
                </a:solidFill>
                <a:latin typeface="Arial" panose="020B0604020202020204" pitchFamily="34" charset="0"/>
              </a:defRPr>
            </a:lvl6pPr>
            <a:lvl7pPr marL="2971726" indent="-228594" eaLnBrk="0" fontAlgn="base" hangingPunct="0">
              <a:spcBef>
                <a:spcPct val="20000"/>
              </a:spcBef>
              <a:spcAft>
                <a:spcPct val="0"/>
              </a:spcAft>
              <a:buChar char="»"/>
              <a:defRPr sz="2000">
                <a:solidFill>
                  <a:schemeClr val="tx1"/>
                </a:solidFill>
                <a:latin typeface="Arial" panose="020B0604020202020204" pitchFamily="34" charset="0"/>
              </a:defRPr>
            </a:lvl7pPr>
            <a:lvl8pPr marL="3428914" indent="-228594" eaLnBrk="0" fontAlgn="base" hangingPunct="0">
              <a:spcBef>
                <a:spcPct val="20000"/>
              </a:spcBef>
              <a:spcAft>
                <a:spcPct val="0"/>
              </a:spcAft>
              <a:buChar char="»"/>
              <a:defRPr sz="2000">
                <a:solidFill>
                  <a:schemeClr val="tx1"/>
                </a:solidFill>
                <a:latin typeface="Arial" panose="020B0604020202020204" pitchFamily="34" charset="0"/>
              </a:defRPr>
            </a:lvl8pPr>
            <a:lvl9pPr marL="3886103" indent="-228594"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CA06070-8DE0-437A-9A7D-9A436A1B1B64}" type="slidenum">
              <a:rPr lang="nl-NL" altLang="fr-FR" sz="1400"/>
              <a:pPr>
                <a:spcBef>
                  <a:spcPct val="0"/>
                </a:spcBef>
                <a:buFontTx/>
                <a:buNone/>
              </a:pPr>
              <a:t>12</a:t>
            </a:fld>
            <a:endParaRPr lang="nl-NL" altLang="fr-FR" sz="1400"/>
          </a:p>
        </p:txBody>
      </p:sp>
    </p:spTree>
    <p:extLst>
      <p:ext uri="{BB962C8B-B14F-4D97-AF65-F5344CB8AC3E}">
        <p14:creationId xmlns:p14="http://schemas.microsoft.com/office/powerpoint/2010/main" val="2432242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pPr eaLnBrk="1" hangingPunct="1">
              <a:defRPr/>
            </a:pPr>
            <a:r>
              <a:rPr lang="nl-NL" altLang="nl-NL">
                <a:solidFill>
                  <a:schemeClr val="accent3"/>
                </a:solidFill>
              </a:rPr>
              <a:t>Soorten m.e.r.</a:t>
            </a:r>
            <a:endParaRPr lang="en-US" altLang="nl-NL">
              <a:solidFill>
                <a:schemeClr val="accent3"/>
              </a:solidFill>
            </a:endParaRPr>
          </a:p>
        </p:txBody>
      </p:sp>
      <p:sp>
        <p:nvSpPr>
          <p:cNvPr id="27652" name="Rectangle 3"/>
          <p:cNvSpPr>
            <a:spLocks noGrp="1" noChangeArrowheads="1"/>
          </p:cNvSpPr>
          <p:nvPr>
            <p:ph type="body" idx="1"/>
          </p:nvPr>
        </p:nvSpPr>
        <p:spPr>
          <a:xfrm>
            <a:off x="4656878" y="1628800"/>
            <a:ext cx="6943965" cy="4429638"/>
          </a:xfrm>
        </p:spPr>
        <p:txBody>
          <a:bodyPr/>
          <a:lstStyle/>
          <a:p>
            <a:pPr>
              <a:lnSpc>
                <a:spcPct val="80000"/>
              </a:lnSpc>
              <a:defRPr/>
            </a:pPr>
            <a:r>
              <a:rPr lang="nl-NL" altLang="nl-NL"/>
              <a:t>Project-m.e.r. – meer op inrichtingsniveau</a:t>
            </a:r>
            <a:endParaRPr lang="nl-NL" altLang="nl-NL" sz="2400"/>
          </a:p>
          <a:p>
            <a:pPr>
              <a:lnSpc>
                <a:spcPct val="80000"/>
              </a:lnSpc>
              <a:defRPr/>
            </a:pPr>
            <a:endParaRPr lang="nl-NL" altLang="nl-NL" sz="2800"/>
          </a:p>
          <a:p>
            <a:pPr>
              <a:lnSpc>
                <a:spcPct val="80000"/>
              </a:lnSpc>
              <a:defRPr/>
            </a:pPr>
            <a:r>
              <a:rPr lang="nl-NL" altLang="nl-NL" sz="2800"/>
              <a:t>Plan-m.e.r. – meer strategisch</a:t>
            </a:r>
          </a:p>
        </p:txBody>
      </p:sp>
      <p:graphicFrame>
        <p:nvGraphicFramePr>
          <p:cNvPr id="2" name="Diagram 1">
            <a:extLst>
              <a:ext uri="{FF2B5EF4-FFF2-40B4-BE49-F238E27FC236}">
                <a16:creationId xmlns:a16="http://schemas.microsoft.com/office/drawing/2014/main" id="{53043420-C670-411E-B4A7-9D914259F0AC}"/>
              </a:ext>
            </a:extLst>
          </p:cNvPr>
          <p:cNvGraphicFramePr/>
          <p:nvPr/>
        </p:nvGraphicFramePr>
        <p:xfrm>
          <a:off x="0" y="121061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6855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BE8854-3B4D-5125-4211-7D6F2E5D264D}"/>
              </a:ext>
            </a:extLst>
          </p:cNvPr>
          <p:cNvSpPr>
            <a:spLocks noGrp="1"/>
          </p:cNvSpPr>
          <p:nvPr>
            <p:ph type="title"/>
          </p:nvPr>
        </p:nvSpPr>
        <p:spPr/>
        <p:txBody>
          <a:bodyPr/>
          <a:lstStyle/>
          <a:p>
            <a:r>
              <a:rPr lang="nl-NL">
                <a:solidFill>
                  <a:schemeClr val="accent3"/>
                </a:solidFill>
              </a:rPr>
              <a:t>Wanneer m.e.r.? </a:t>
            </a:r>
          </a:p>
        </p:txBody>
      </p:sp>
      <p:sp>
        <p:nvSpPr>
          <p:cNvPr id="3" name="Tijdelijke aanduiding voor inhoud 2">
            <a:extLst>
              <a:ext uri="{FF2B5EF4-FFF2-40B4-BE49-F238E27FC236}">
                <a16:creationId xmlns:a16="http://schemas.microsoft.com/office/drawing/2014/main" id="{0F1C9FFD-B781-E23A-597F-7A8FE64AEA05}"/>
              </a:ext>
            </a:extLst>
          </p:cNvPr>
          <p:cNvSpPr>
            <a:spLocks noGrp="1"/>
          </p:cNvSpPr>
          <p:nvPr>
            <p:ph idx="1"/>
          </p:nvPr>
        </p:nvSpPr>
        <p:spPr>
          <a:xfrm>
            <a:off x="736211" y="1519698"/>
            <a:ext cx="10440000" cy="4897144"/>
          </a:xfrm>
        </p:spPr>
        <p:txBody>
          <a:bodyPr/>
          <a:lstStyle/>
          <a:p>
            <a:r>
              <a:rPr lang="nl-NL">
                <a:solidFill>
                  <a:srgbClr val="00B050"/>
                </a:solidFill>
              </a:rPr>
              <a:t>Verplichting</a:t>
            </a:r>
            <a:r>
              <a:rPr lang="nl-NL">
                <a:solidFill>
                  <a:srgbClr val="006689"/>
                </a:solidFill>
              </a:rPr>
              <a:t> in Wet milieubeheer &amp; Besluit m.e.r. </a:t>
            </a:r>
          </a:p>
          <a:p>
            <a:r>
              <a:rPr lang="nl-NL">
                <a:solidFill>
                  <a:srgbClr val="006689"/>
                </a:solidFill>
              </a:rPr>
              <a:t>Straks de Omgevingswet</a:t>
            </a:r>
          </a:p>
          <a:p>
            <a:endParaRPr lang="nl-NL">
              <a:solidFill>
                <a:srgbClr val="006689"/>
              </a:solidFill>
            </a:endParaRPr>
          </a:p>
          <a:p>
            <a:r>
              <a:rPr lang="nl-NL">
                <a:solidFill>
                  <a:srgbClr val="006689"/>
                </a:solidFill>
              </a:rPr>
              <a:t>Plannen:</a:t>
            </a:r>
          </a:p>
          <a:p>
            <a:pPr marL="457189" indent="-457189">
              <a:buFont typeface="Arial" panose="020B0604020202020204" pitchFamily="34" charset="0"/>
              <a:buChar char="•"/>
            </a:pPr>
            <a:r>
              <a:rPr lang="nl-NL" err="1">
                <a:solidFill>
                  <a:srgbClr val="006689"/>
                </a:solidFill>
              </a:rPr>
              <a:t>Kaderstellend</a:t>
            </a:r>
            <a:r>
              <a:rPr lang="nl-NL">
                <a:solidFill>
                  <a:srgbClr val="006689"/>
                </a:solidFill>
              </a:rPr>
              <a:t> voor m.e.r.-(</a:t>
            </a:r>
            <a:r>
              <a:rPr lang="nl-NL" err="1">
                <a:solidFill>
                  <a:srgbClr val="006689"/>
                </a:solidFill>
              </a:rPr>
              <a:t>beoordelings</a:t>
            </a:r>
            <a:r>
              <a:rPr lang="nl-NL">
                <a:solidFill>
                  <a:srgbClr val="006689"/>
                </a:solidFill>
              </a:rPr>
              <a:t>)plichtige activiteiten</a:t>
            </a:r>
          </a:p>
          <a:p>
            <a:pPr marL="457189" indent="-457189">
              <a:buFont typeface="Arial" panose="020B0604020202020204" pitchFamily="34" charset="0"/>
              <a:buChar char="•"/>
            </a:pPr>
            <a:r>
              <a:rPr lang="nl-NL">
                <a:solidFill>
                  <a:srgbClr val="006689"/>
                </a:solidFill>
              </a:rPr>
              <a:t>Natura 2000-gebieden</a:t>
            </a:r>
          </a:p>
          <a:p>
            <a:endParaRPr lang="nl-NL">
              <a:solidFill>
                <a:srgbClr val="006689"/>
              </a:solidFill>
            </a:endParaRPr>
          </a:p>
          <a:p>
            <a:r>
              <a:rPr lang="nl-NL">
                <a:solidFill>
                  <a:srgbClr val="006689"/>
                </a:solidFill>
              </a:rPr>
              <a:t>Projecten: </a:t>
            </a:r>
          </a:p>
          <a:p>
            <a:pPr marL="457189" indent="-457189">
              <a:buFont typeface="Arial" panose="020B0604020202020204" pitchFamily="34" charset="0"/>
              <a:buChar char="•"/>
            </a:pPr>
            <a:r>
              <a:rPr lang="nl-NL">
                <a:solidFill>
                  <a:srgbClr val="006689"/>
                </a:solidFill>
              </a:rPr>
              <a:t>‘Grote’ projecten (bepaalde omvang)</a:t>
            </a:r>
          </a:p>
          <a:p>
            <a:endParaRPr lang="nl-NL">
              <a:solidFill>
                <a:srgbClr val="006689"/>
              </a:solidFill>
            </a:endParaRPr>
          </a:p>
          <a:p>
            <a:r>
              <a:rPr lang="nl-NL">
                <a:solidFill>
                  <a:srgbClr val="00B050"/>
                </a:solidFill>
              </a:rPr>
              <a:t>Vrijwillig</a:t>
            </a:r>
          </a:p>
        </p:txBody>
      </p:sp>
      <p:sp>
        <p:nvSpPr>
          <p:cNvPr id="4" name="Tijdelijke aanduiding voor dianummer 3">
            <a:extLst>
              <a:ext uri="{FF2B5EF4-FFF2-40B4-BE49-F238E27FC236}">
                <a16:creationId xmlns:a16="http://schemas.microsoft.com/office/drawing/2014/main" id="{BA080122-6939-65BE-09F6-493F94BF79B2}"/>
              </a:ext>
            </a:extLst>
          </p:cNvPr>
          <p:cNvSpPr>
            <a:spLocks noGrp="1"/>
          </p:cNvSpPr>
          <p:nvPr>
            <p:ph type="sldNum" sz="quarter" idx="4"/>
          </p:nvPr>
        </p:nvSpPr>
        <p:spPr/>
        <p:txBody>
          <a:bodyPr/>
          <a:lstStyle/>
          <a:p>
            <a:fld id="{1336C48C-F87C-4E4B-81EF-5027B17D1F61}" type="slidenum">
              <a:rPr lang="nl-NL" noProof="1" smtClean="0"/>
              <a:pPr/>
              <a:t>14</a:t>
            </a:fld>
            <a:endParaRPr lang="nl-NL" noProof="1"/>
          </a:p>
        </p:txBody>
      </p:sp>
    </p:spTree>
    <p:extLst>
      <p:ext uri="{BB962C8B-B14F-4D97-AF65-F5344CB8AC3E}">
        <p14:creationId xmlns:p14="http://schemas.microsoft.com/office/powerpoint/2010/main" val="2326857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AF16FF-8EFA-4D2C-938D-ECB7B03162BA}"/>
              </a:ext>
            </a:extLst>
          </p:cNvPr>
          <p:cNvSpPr>
            <a:spLocks noGrp="1"/>
          </p:cNvSpPr>
          <p:nvPr>
            <p:ph type="title"/>
          </p:nvPr>
        </p:nvSpPr>
        <p:spPr/>
        <p:txBody>
          <a:bodyPr>
            <a:noAutofit/>
          </a:bodyPr>
          <a:lstStyle/>
          <a:p>
            <a:pPr>
              <a:defRPr/>
            </a:pPr>
            <a:r>
              <a:rPr lang="nl-NL" sz="4400">
                <a:solidFill>
                  <a:schemeClr val="accent3"/>
                </a:solidFill>
              </a:rPr>
              <a:t>Wat is het doel van de Omgevingswet?</a:t>
            </a:r>
            <a:endParaRPr lang="nl-NL" sz="3600"/>
          </a:p>
        </p:txBody>
      </p:sp>
      <p:sp>
        <p:nvSpPr>
          <p:cNvPr id="3" name="Tijdelijke aanduiding voor inhoud 2">
            <a:extLst>
              <a:ext uri="{FF2B5EF4-FFF2-40B4-BE49-F238E27FC236}">
                <a16:creationId xmlns:a16="http://schemas.microsoft.com/office/drawing/2014/main" id="{89626E7D-CBC0-4AC6-B447-AAE4575D0938}"/>
              </a:ext>
            </a:extLst>
          </p:cNvPr>
          <p:cNvSpPr>
            <a:spLocks noGrp="1"/>
          </p:cNvSpPr>
          <p:nvPr>
            <p:ph idx="1"/>
          </p:nvPr>
        </p:nvSpPr>
        <p:spPr/>
        <p:txBody>
          <a:bodyPr vert="horz" lIns="0" tIns="0" rIns="0" bIns="0" rtlCol="0" anchor="t">
            <a:noAutofit/>
          </a:bodyPr>
          <a:lstStyle/>
          <a:p>
            <a:pPr marL="0" lvl="1" indent="0">
              <a:buNone/>
              <a:defRPr/>
            </a:pPr>
            <a:endParaRPr lang="nl-NL" sz="2667"/>
          </a:p>
          <a:p>
            <a:pPr lvl="1">
              <a:defRPr/>
            </a:pPr>
            <a:endParaRPr lang="nl-NL" sz="2667"/>
          </a:p>
          <a:p>
            <a:pPr lvl="1">
              <a:defRPr/>
            </a:pPr>
            <a:endParaRPr lang="nl-NL" sz="2667"/>
          </a:p>
          <a:p>
            <a:pPr>
              <a:defRPr/>
            </a:pPr>
            <a:endParaRPr lang="nl-NL" sz="2667"/>
          </a:p>
        </p:txBody>
      </p:sp>
    </p:spTree>
    <p:extLst>
      <p:ext uri="{BB962C8B-B14F-4D97-AF65-F5344CB8AC3E}">
        <p14:creationId xmlns:p14="http://schemas.microsoft.com/office/powerpoint/2010/main" val="1180259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a:extLst>
              <a:ext uri="{FF2B5EF4-FFF2-40B4-BE49-F238E27FC236}">
                <a16:creationId xmlns:a16="http://schemas.microsoft.com/office/drawing/2014/main" id="{51A10FBC-4AC7-49FD-B070-77B136BBBBE2}"/>
              </a:ext>
            </a:extLst>
          </p:cNvPr>
          <p:cNvPicPr>
            <a:picLocks noChangeAspect="1"/>
          </p:cNvPicPr>
          <p:nvPr/>
        </p:nvPicPr>
        <p:blipFill>
          <a:blip r:embed="rId3"/>
          <a:stretch>
            <a:fillRect/>
          </a:stretch>
        </p:blipFill>
        <p:spPr>
          <a:xfrm>
            <a:off x="359395" y="93133"/>
            <a:ext cx="6671735" cy="3335868"/>
          </a:xfrm>
          <a:prstGeom prst="rect">
            <a:avLst/>
          </a:prstGeom>
        </p:spPr>
      </p:pic>
      <p:sp>
        <p:nvSpPr>
          <p:cNvPr id="4" name="Tijdelijke aanduiding voor dianummer 3">
            <a:extLst>
              <a:ext uri="{FF2B5EF4-FFF2-40B4-BE49-F238E27FC236}">
                <a16:creationId xmlns:a16="http://schemas.microsoft.com/office/drawing/2014/main" id="{91E63263-CA98-42D0-99BC-997EF26D20F9}"/>
              </a:ext>
            </a:extLst>
          </p:cNvPr>
          <p:cNvSpPr>
            <a:spLocks noGrp="1"/>
          </p:cNvSpPr>
          <p:nvPr>
            <p:ph type="sldNum" sz="quarter" idx="4"/>
          </p:nvPr>
        </p:nvSpPr>
        <p:spPr/>
        <p:txBody>
          <a:bodyPr/>
          <a:lstStyle/>
          <a:p>
            <a:fld id="{1336C48C-F87C-4E4B-81EF-5027B17D1F61}" type="slidenum">
              <a:rPr lang="nl-NL" noProof="1" smtClean="0"/>
              <a:pPr/>
              <a:t>16</a:t>
            </a:fld>
            <a:endParaRPr lang="nl-NL" noProof="1"/>
          </a:p>
        </p:txBody>
      </p:sp>
      <p:pic>
        <p:nvPicPr>
          <p:cNvPr id="3" name="Afbeelding 2">
            <a:extLst>
              <a:ext uri="{FF2B5EF4-FFF2-40B4-BE49-F238E27FC236}">
                <a16:creationId xmlns:a16="http://schemas.microsoft.com/office/drawing/2014/main" id="{B70AC76C-407B-AD51-9DC3-A2A30134315B}"/>
              </a:ext>
            </a:extLst>
          </p:cNvPr>
          <p:cNvPicPr>
            <a:picLocks noChangeAspect="1"/>
          </p:cNvPicPr>
          <p:nvPr/>
        </p:nvPicPr>
        <p:blipFill>
          <a:blip r:embed="rId4"/>
          <a:stretch>
            <a:fillRect/>
          </a:stretch>
        </p:blipFill>
        <p:spPr>
          <a:xfrm>
            <a:off x="1089729" y="2749713"/>
            <a:ext cx="10546975" cy="3679559"/>
          </a:xfrm>
          <a:prstGeom prst="rect">
            <a:avLst/>
          </a:prstGeom>
        </p:spPr>
      </p:pic>
    </p:spTree>
    <p:extLst>
      <p:ext uri="{BB962C8B-B14F-4D97-AF65-F5344CB8AC3E}">
        <p14:creationId xmlns:p14="http://schemas.microsoft.com/office/powerpoint/2010/main" val="3770827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4">
            <a:extLst>
              <a:ext uri="{FF2B5EF4-FFF2-40B4-BE49-F238E27FC236}">
                <a16:creationId xmlns:a16="http://schemas.microsoft.com/office/drawing/2014/main" id="{7D09448F-CFDD-C84D-8A61-8FE6C25930A0}"/>
              </a:ext>
            </a:extLst>
          </p:cNvPr>
          <p:cNvPicPr>
            <a:picLocks noChangeAspect="1"/>
          </p:cNvPicPr>
          <p:nvPr/>
        </p:nvPicPr>
        <p:blipFill>
          <a:blip r:embed="rId3"/>
          <a:stretch>
            <a:fillRect/>
          </a:stretch>
        </p:blipFill>
        <p:spPr bwMode="ltGray">
          <a:xfrm>
            <a:off x="876000" y="460764"/>
            <a:ext cx="10440000" cy="5936471"/>
          </a:xfrm>
          <a:prstGeom prst="rect">
            <a:avLst/>
          </a:prstGeom>
        </p:spPr>
      </p:pic>
    </p:spTree>
    <p:extLst>
      <p:ext uri="{BB962C8B-B14F-4D97-AF65-F5344CB8AC3E}">
        <p14:creationId xmlns:p14="http://schemas.microsoft.com/office/powerpoint/2010/main" val="256115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E7E0D5-C188-4697-B52F-2D584C8305F4}"/>
              </a:ext>
            </a:extLst>
          </p:cNvPr>
          <p:cNvSpPr>
            <a:spLocks noGrp="1"/>
          </p:cNvSpPr>
          <p:nvPr>
            <p:ph type="title"/>
          </p:nvPr>
        </p:nvSpPr>
        <p:spPr/>
        <p:txBody>
          <a:bodyPr/>
          <a:lstStyle/>
          <a:p>
            <a:r>
              <a:rPr lang="nl-NL">
                <a:solidFill>
                  <a:schemeClr val="accent3"/>
                </a:solidFill>
              </a:rPr>
              <a:t>Instrumenten</a:t>
            </a:r>
          </a:p>
        </p:txBody>
      </p:sp>
      <p:pic>
        <p:nvPicPr>
          <p:cNvPr id="1026" name="Picture 2" descr="Afbeeldingsresultaat voor beleidscyclus omgevingswet">
            <a:extLst>
              <a:ext uri="{FF2B5EF4-FFF2-40B4-BE49-F238E27FC236}">
                <a16:creationId xmlns:a16="http://schemas.microsoft.com/office/drawing/2014/main" id="{BA62CFE7-5CBF-41F6-B9D4-43B6447B059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943872" y="132877"/>
            <a:ext cx="7026443" cy="659224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4" name="Ovaal 3">
            <a:extLst>
              <a:ext uri="{FF2B5EF4-FFF2-40B4-BE49-F238E27FC236}">
                <a16:creationId xmlns:a16="http://schemas.microsoft.com/office/drawing/2014/main" id="{C4B027B3-F9FF-4278-BBA0-F63B43F03093}"/>
              </a:ext>
            </a:extLst>
          </p:cNvPr>
          <p:cNvSpPr/>
          <p:nvPr/>
        </p:nvSpPr>
        <p:spPr>
          <a:xfrm>
            <a:off x="9768408" y="1995769"/>
            <a:ext cx="936104"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t>M.e.r.</a:t>
            </a:r>
          </a:p>
        </p:txBody>
      </p:sp>
      <p:sp>
        <p:nvSpPr>
          <p:cNvPr id="11" name="Ovaal 10">
            <a:extLst>
              <a:ext uri="{FF2B5EF4-FFF2-40B4-BE49-F238E27FC236}">
                <a16:creationId xmlns:a16="http://schemas.microsoft.com/office/drawing/2014/main" id="{4B36896C-4B4D-4319-A0CF-BB998A28F691}"/>
              </a:ext>
            </a:extLst>
          </p:cNvPr>
          <p:cNvSpPr/>
          <p:nvPr/>
        </p:nvSpPr>
        <p:spPr>
          <a:xfrm>
            <a:off x="8544272" y="4221088"/>
            <a:ext cx="936104"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t>M.e.r.</a:t>
            </a:r>
          </a:p>
        </p:txBody>
      </p:sp>
      <p:sp>
        <p:nvSpPr>
          <p:cNvPr id="12" name="Ovaal 11">
            <a:extLst>
              <a:ext uri="{FF2B5EF4-FFF2-40B4-BE49-F238E27FC236}">
                <a16:creationId xmlns:a16="http://schemas.microsoft.com/office/drawing/2014/main" id="{1A12EA31-30F5-45E6-9643-61EDFD955689}"/>
              </a:ext>
            </a:extLst>
          </p:cNvPr>
          <p:cNvSpPr/>
          <p:nvPr/>
        </p:nvSpPr>
        <p:spPr>
          <a:xfrm>
            <a:off x="6600056" y="4725144"/>
            <a:ext cx="936104"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t>M.e.r.</a:t>
            </a:r>
          </a:p>
        </p:txBody>
      </p:sp>
      <p:sp>
        <p:nvSpPr>
          <p:cNvPr id="13" name="Ovaal 12">
            <a:extLst>
              <a:ext uri="{FF2B5EF4-FFF2-40B4-BE49-F238E27FC236}">
                <a16:creationId xmlns:a16="http://schemas.microsoft.com/office/drawing/2014/main" id="{6B327355-B03C-4B65-B16B-04524CFCC156}"/>
              </a:ext>
            </a:extLst>
          </p:cNvPr>
          <p:cNvSpPr/>
          <p:nvPr/>
        </p:nvSpPr>
        <p:spPr>
          <a:xfrm>
            <a:off x="4871864" y="3356992"/>
            <a:ext cx="936104"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t>M.e.r.</a:t>
            </a:r>
          </a:p>
        </p:txBody>
      </p:sp>
      <p:sp>
        <p:nvSpPr>
          <p:cNvPr id="9" name="Ovaal 8">
            <a:extLst>
              <a:ext uri="{FF2B5EF4-FFF2-40B4-BE49-F238E27FC236}">
                <a16:creationId xmlns:a16="http://schemas.microsoft.com/office/drawing/2014/main" id="{07954F18-A294-A630-02A5-9361A62A62A1}"/>
              </a:ext>
            </a:extLst>
          </p:cNvPr>
          <p:cNvSpPr/>
          <p:nvPr/>
        </p:nvSpPr>
        <p:spPr>
          <a:xfrm>
            <a:off x="6833659" y="811102"/>
            <a:ext cx="936104"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t>M.e.r.</a:t>
            </a:r>
          </a:p>
        </p:txBody>
      </p:sp>
    </p:spTree>
    <p:extLst>
      <p:ext uri="{BB962C8B-B14F-4D97-AF65-F5344CB8AC3E}">
        <p14:creationId xmlns:p14="http://schemas.microsoft.com/office/powerpoint/2010/main" val="23467787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3"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946594-7112-4656-86AD-E06D3816A8A6}"/>
              </a:ext>
            </a:extLst>
          </p:cNvPr>
          <p:cNvSpPr>
            <a:spLocks noGrp="1"/>
          </p:cNvSpPr>
          <p:nvPr>
            <p:ph type="title"/>
          </p:nvPr>
        </p:nvSpPr>
        <p:spPr/>
        <p:txBody>
          <a:bodyPr/>
          <a:lstStyle/>
          <a:p>
            <a:r>
              <a:rPr lang="nl-NL">
                <a:solidFill>
                  <a:schemeClr val="accent3"/>
                </a:solidFill>
              </a:rPr>
              <a:t>Plan-m.e.r. in Omgevingswet</a:t>
            </a:r>
          </a:p>
        </p:txBody>
      </p:sp>
      <p:sp>
        <p:nvSpPr>
          <p:cNvPr id="3" name="Tijdelijke aanduiding voor inhoud 2">
            <a:extLst>
              <a:ext uri="{FF2B5EF4-FFF2-40B4-BE49-F238E27FC236}">
                <a16:creationId xmlns:a16="http://schemas.microsoft.com/office/drawing/2014/main" id="{2168626F-73BF-4C7D-950D-12BADE09CF51}"/>
              </a:ext>
            </a:extLst>
          </p:cNvPr>
          <p:cNvSpPr>
            <a:spLocks noGrp="1"/>
          </p:cNvSpPr>
          <p:nvPr>
            <p:ph idx="1"/>
          </p:nvPr>
        </p:nvSpPr>
        <p:spPr/>
        <p:txBody>
          <a:bodyPr/>
          <a:lstStyle/>
          <a:p>
            <a:pPr>
              <a:defRPr/>
            </a:pPr>
            <a:r>
              <a:rPr lang="nl-NL" sz="2400"/>
              <a:t>Plan/programma waarvan de vaststelling wettelijk of bestuursrechtelijk is geregeld en</a:t>
            </a:r>
            <a:endParaRPr lang="nl-NL" sz="2400">
              <a:cs typeface="Arial"/>
            </a:endParaRPr>
          </a:p>
          <a:p>
            <a:pPr marL="380990" indent="-380990">
              <a:buFont typeface="Arial" panose="020B0604020202020204" pitchFamily="34" charset="0"/>
              <a:buChar char="•"/>
              <a:defRPr/>
            </a:pPr>
            <a:r>
              <a:rPr lang="nl-NL" sz="2400" err="1">
                <a:solidFill>
                  <a:schemeClr val="accent2"/>
                </a:solidFill>
              </a:rPr>
              <a:t>Kaderstellend</a:t>
            </a:r>
            <a:endParaRPr lang="nl-NL" sz="2400">
              <a:solidFill>
                <a:schemeClr val="accent2"/>
              </a:solidFill>
              <a:cs typeface="Arial"/>
            </a:endParaRPr>
          </a:p>
          <a:p>
            <a:pPr marL="380990" indent="-380990">
              <a:buFont typeface="Arial" panose="020B0604020202020204" pitchFamily="34" charset="0"/>
              <a:buChar char="•"/>
              <a:defRPr/>
            </a:pPr>
            <a:r>
              <a:rPr lang="nl-NL" sz="2400">
                <a:solidFill>
                  <a:schemeClr val="accent2"/>
                </a:solidFill>
              </a:rPr>
              <a:t>Natura 2000</a:t>
            </a:r>
            <a:endParaRPr lang="nl-NL" sz="2400">
              <a:solidFill>
                <a:schemeClr val="accent2"/>
              </a:solidFill>
              <a:cs typeface="Arial"/>
            </a:endParaRPr>
          </a:p>
          <a:p>
            <a:pPr>
              <a:buFont typeface="Arial"/>
              <a:buChar char="•"/>
              <a:defRPr/>
            </a:pPr>
            <a:endParaRPr lang="nl-NL" sz="2400">
              <a:cs typeface="Arial"/>
            </a:endParaRPr>
          </a:p>
          <a:p>
            <a:pPr>
              <a:defRPr/>
            </a:pPr>
            <a:r>
              <a:rPr lang="nl-NL" sz="2400"/>
              <a:t>Wanneer is er sprake van een plan? </a:t>
            </a:r>
          </a:p>
          <a:p>
            <a:pPr>
              <a:defRPr/>
            </a:pPr>
            <a:r>
              <a:rPr lang="nl-NL" sz="2400">
                <a:solidFill>
                  <a:schemeClr val="accent2"/>
                </a:solidFill>
              </a:rPr>
              <a:t>geen limitatieve lijst, wel een aantal ‘in ieder geval’ plannen: </a:t>
            </a:r>
          </a:p>
          <a:p>
            <a:pPr>
              <a:defRPr/>
            </a:pPr>
            <a:r>
              <a:rPr lang="nl-NL" sz="2400">
                <a:solidFill>
                  <a:schemeClr val="accent2"/>
                </a:solidFill>
              </a:rPr>
              <a:t>omgevingsplan, omgevingsvisie, programma en voorkeursbeslissing</a:t>
            </a:r>
            <a:endParaRPr lang="nl-NL" sz="2400">
              <a:solidFill>
                <a:schemeClr val="accent2"/>
              </a:solidFill>
              <a:cs typeface="Arial"/>
            </a:endParaRPr>
          </a:p>
          <a:p>
            <a:pPr>
              <a:buFont typeface="Arial"/>
              <a:buChar char="•"/>
              <a:defRPr/>
            </a:pPr>
            <a:endParaRPr lang="nl-NL" sz="2400">
              <a:cs typeface="Arial"/>
            </a:endParaRPr>
          </a:p>
          <a:p>
            <a:pPr>
              <a:buClr>
                <a:srgbClr val="000000"/>
              </a:buClr>
              <a:defRPr/>
            </a:pPr>
            <a:r>
              <a:rPr lang="nl-NL" sz="2400">
                <a:solidFill>
                  <a:schemeClr val="accent6"/>
                </a:solidFill>
                <a:cs typeface="Arial"/>
              </a:rPr>
              <a:t>Advies Commissie blijft verplicht bij plan-MER</a:t>
            </a:r>
          </a:p>
          <a:p>
            <a:endParaRPr lang="nl-NL"/>
          </a:p>
        </p:txBody>
      </p:sp>
      <p:sp>
        <p:nvSpPr>
          <p:cNvPr id="4" name="Tijdelijke aanduiding voor dianummer 3">
            <a:extLst>
              <a:ext uri="{FF2B5EF4-FFF2-40B4-BE49-F238E27FC236}">
                <a16:creationId xmlns:a16="http://schemas.microsoft.com/office/drawing/2014/main" id="{4E3089C5-143D-4799-AA2E-BDA4242860C3}"/>
              </a:ext>
            </a:extLst>
          </p:cNvPr>
          <p:cNvSpPr>
            <a:spLocks noGrp="1"/>
          </p:cNvSpPr>
          <p:nvPr>
            <p:ph type="sldNum" sz="quarter" idx="4"/>
          </p:nvPr>
        </p:nvSpPr>
        <p:spPr/>
        <p:txBody>
          <a:bodyPr/>
          <a:lstStyle/>
          <a:p>
            <a:fld id="{1336C48C-F87C-4E4B-81EF-5027B17D1F61}" type="slidenum">
              <a:rPr lang="nl-NL" noProof="1" smtClean="0"/>
              <a:pPr/>
              <a:t>19</a:t>
            </a:fld>
            <a:endParaRPr lang="nl-NL" noProof="1"/>
          </a:p>
        </p:txBody>
      </p:sp>
    </p:spTree>
    <p:extLst>
      <p:ext uri="{BB962C8B-B14F-4D97-AF65-F5344CB8AC3E}">
        <p14:creationId xmlns:p14="http://schemas.microsoft.com/office/powerpoint/2010/main" val="2790749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1492688" y="2693987"/>
            <a:ext cx="10008000" cy="1470025"/>
          </a:xfrm>
        </p:spPr>
        <p:txBody>
          <a:bodyPr/>
          <a:lstStyle/>
          <a:p>
            <a:br>
              <a:rPr lang="nl-NL" sz="4400"/>
            </a:br>
            <a:r>
              <a:rPr lang="nl-NL" sz="4400"/>
              <a:t>Hoe helpt m.e.r., ook onder de Omgevingswet</a:t>
            </a:r>
          </a:p>
        </p:txBody>
      </p:sp>
      <p:sp>
        <p:nvSpPr>
          <p:cNvPr id="4" name="Text Placeholder 3"/>
          <p:cNvSpPr>
            <a:spLocks noGrp="1"/>
          </p:cNvSpPr>
          <p:nvPr>
            <p:ph type="body" sz="quarter" idx="10"/>
          </p:nvPr>
        </p:nvSpPr>
        <p:spPr bwMode="gray"/>
        <p:txBody>
          <a:bodyPr/>
          <a:lstStyle/>
          <a:p>
            <a:r>
              <a:rPr lang="nl-NL">
                <a:cs typeface="Arial"/>
              </a:rPr>
              <a:t>Geert Draaijers en Roel Sillevis Smitt</a:t>
            </a:r>
          </a:p>
          <a:p>
            <a:r>
              <a:rPr lang="nl-NL">
                <a:cs typeface="Arial"/>
              </a:rPr>
              <a:t>Zwolle, 7 september 2022</a:t>
            </a:r>
          </a:p>
        </p:txBody>
      </p:sp>
    </p:spTree>
    <p:extLst>
      <p:ext uri="{BB962C8B-B14F-4D97-AF65-F5344CB8AC3E}">
        <p14:creationId xmlns:p14="http://schemas.microsoft.com/office/powerpoint/2010/main" val="2960450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A123F8-B2D5-4346-8688-B88F9C45C7BB}"/>
              </a:ext>
            </a:extLst>
          </p:cNvPr>
          <p:cNvSpPr>
            <a:spLocks noGrp="1"/>
          </p:cNvSpPr>
          <p:nvPr>
            <p:ph type="title"/>
          </p:nvPr>
        </p:nvSpPr>
        <p:spPr>
          <a:solidFill>
            <a:schemeClr val="bg1"/>
          </a:solidFill>
        </p:spPr>
        <p:txBody>
          <a:bodyPr/>
          <a:lstStyle/>
          <a:p>
            <a:r>
              <a:rPr lang="nl-NL">
                <a:solidFill>
                  <a:schemeClr val="accent3"/>
                </a:solidFill>
              </a:rPr>
              <a:t>Wat wordt anders?</a:t>
            </a:r>
          </a:p>
        </p:txBody>
      </p:sp>
      <p:sp>
        <p:nvSpPr>
          <p:cNvPr id="3" name="Tijdelijke aanduiding voor inhoud 2">
            <a:extLst>
              <a:ext uri="{FF2B5EF4-FFF2-40B4-BE49-F238E27FC236}">
                <a16:creationId xmlns:a16="http://schemas.microsoft.com/office/drawing/2014/main" id="{51E26F86-01D7-496E-87D1-5F07FE49B169}"/>
              </a:ext>
            </a:extLst>
          </p:cNvPr>
          <p:cNvSpPr>
            <a:spLocks noGrp="1"/>
          </p:cNvSpPr>
          <p:nvPr>
            <p:ph idx="1"/>
          </p:nvPr>
        </p:nvSpPr>
        <p:spPr/>
        <p:txBody>
          <a:bodyPr/>
          <a:lstStyle/>
          <a:p>
            <a:pPr marL="457200" indent="-457200">
              <a:buFont typeface="Arial" panose="020B0604020202020204" pitchFamily="34" charset="0"/>
              <a:buChar char="•"/>
            </a:pPr>
            <a:r>
              <a:rPr lang="nl-NL" altLang="nl-NL" sz="2400">
                <a:solidFill>
                  <a:srgbClr val="266687"/>
                </a:solidFill>
                <a:latin typeface="Arial" panose="020B0604020202020204" pitchFamily="34" charset="0"/>
              </a:rPr>
              <a:t>‘Open aanwijzing’ plan-m.e.r. </a:t>
            </a:r>
          </a:p>
          <a:p>
            <a:pPr marL="457200" indent="-457200">
              <a:buFont typeface="Arial" panose="020B0604020202020204" pitchFamily="34" charset="0"/>
              <a:buChar char="•"/>
            </a:pPr>
            <a:r>
              <a:rPr lang="nl-NL" altLang="nl-NL" sz="2400">
                <a:solidFill>
                  <a:srgbClr val="266687"/>
                </a:solidFill>
                <a:latin typeface="Arial" panose="020B0604020202020204" pitchFamily="34" charset="0"/>
              </a:rPr>
              <a:t>Plan-m.e.r.-beoordeling voor ‘overige plannen’</a:t>
            </a:r>
          </a:p>
          <a:p>
            <a:pPr marL="457200" indent="-457200">
              <a:buFont typeface="Arial" panose="020B0604020202020204" pitchFamily="34" charset="0"/>
              <a:buChar char="•"/>
            </a:pPr>
            <a:r>
              <a:rPr lang="nl-NL" sz="2400">
                <a:solidFill>
                  <a:srgbClr val="266687"/>
                </a:solidFill>
              </a:rPr>
              <a:t>Advies Commissie alleen verplicht bij plan-MER</a:t>
            </a:r>
          </a:p>
          <a:p>
            <a:endParaRPr lang="nl-NL" sz="2400">
              <a:solidFill>
                <a:srgbClr val="266687"/>
              </a:solidFill>
            </a:endParaRPr>
          </a:p>
          <a:p>
            <a:endParaRPr lang="nl-NL" sz="2400">
              <a:solidFill>
                <a:srgbClr val="266687"/>
              </a:solidFill>
            </a:endParaRPr>
          </a:p>
          <a:p>
            <a:pPr marL="457200" indent="-457200">
              <a:buFont typeface="Arial" panose="020B0604020202020204" pitchFamily="34" charset="0"/>
              <a:buChar char="•"/>
            </a:pPr>
            <a:r>
              <a:rPr lang="nl-NL" sz="2400">
                <a:solidFill>
                  <a:srgbClr val="266687"/>
                </a:solidFill>
              </a:rPr>
              <a:t>En inhoudelijk: vooral de projecten en plannen zelf!</a:t>
            </a:r>
            <a:endParaRPr lang="nl-NL">
              <a:solidFill>
                <a:srgbClr val="266687"/>
              </a:solidFill>
            </a:endParaRPr>
          </a:p>
        </p:txBody>
      </p:sp>
    </p:spTree>
    <p:extLst>
      <p:ext uri="{BB962C8B-B14F-4D97-AF65-F5344CB8AC3E}">
        <p14:creationId xmlns:p14="http://schemas.microsoft.com/office/powerpoint/2010/main" val="2450956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9C66F82C-8E95-4343-BABA-89BD65F7B3C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7097" y="171535"/>
            <a:ext cx="12077806" cy="6596342"/>
          </a:xfrm>
          <a:prstGeom prst="rect">
            <a:avLst/>
          </a:prstGeom>
        </p:spPr>
      </p:pic>
    </p:spTree>
    <p:extLst>
      <p:ext uri="{BB962C8B-B14F-4D97-AF65-F5344CB8AC3E}">
        <p14:creationId xmlns:p14="http://schemas.microsoft.com/office/powerpoint/2010/main" val="27825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descr="Windturbines silhouet">
            <a:extLst>
              <a:ext uri="{FF2B5EF4-FFF2-40B4-BE49-F238E27FC236}">
                <a16:creationId xmlns:a16="http://schemas.microsoft.com/office/drawing/2014/main" id="{8D2DD253-35AF-419D-A686-DDDD231A5B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71289" y="4737884"/>
            <a:ext cx="914400" cy="914400"/>
          </a:xfrm>
          <a:prstGeom prst="rect">
            <a:avLst/>
          </a:prstGeom>
        </p:spPr>
      </p:pic>
      <p:sp>
        <p:nvSpPr>
          <p:cNvPr id="2" name="Titel 1">
            <a:extLst>
              <a:ext uri="{FF2B5EF4-FFF2-40B4-BE49-F238E27FC236}">
                <a16:creationId xmlns:a16="http://schemas.microsoft.com/office/drawing/2014/main" id="{5D2535EC-C560-0F14-3013-FDC594ABF354}"/>
              </a:ext>
            </a:extLst>
          </p:cNvPr>
          <p:cNvSpPr>
            <a:spLocks noGrp="1"/>
          </p:cNvSpPr>
          <p:nvPr>
            <p:ph type="title"/>
          </p:nvPr>
        </p:nvSpPr>
        <p:spPr/>
        <p:txBody>
          <a:bodyPr/>
          <a:lstStyle/>
          <a:p>
            <a:r>
              <a:rPr lang="nl-NL">
                <a:solidFill>
                  <a:schemeClr val="accent3"/>
                </a:solidFill>
              </a:rPr>
              <a:t>Terugkoppeling workshop</a:t>
            </a:r>
          </a:p>
        </p:txBody>
      </p:sp>
      <p:sp>
        <p:nvSpPr>
          <p:cNvPr id="3" name="Tijdelijke aanduiding voor inhoud 2">
            <a:extLst>
              <a:ext uri="{FF2B5EF4-FFF2-40B4-BE49-F238E27FC236}">
                <a16:creationId xmlns:a16="http://schemas.microsoft.com/office/drawing/2014/main" id="{565C0FC0-06F5-3FDF-5555-490D99C8EED4}"/>
              </a:ext>
            </a:extLst>
          </p:cNvPr>
          <p:cNvSpPr>
            <a:spLocks noGrp="1"/>
          </p:cNvSpPr>
          <p:nvPr>
            <p:ph idx="1"/>
          </p:nvPr>
        </p:nvSpPr>
        <p:spPr/>
        <p:txBody>
          <a:bodyPr/>
          <a:lstStyle/>
          <a:p>
            <a:r>
              <a:rPr lang="nl-NL"/>
              <a:t>Hoe kan m.e.r. je helpen bij de besluitvorming?</a:t>
            </a:r>
          </a:p>
        </p:txBody>
      </p:sp>
      <p:pic>
        <p:nvPicPr>
          <p:cNvPr id="4" name="Graphic 3" descr="Scène in de voorstad silhouet">
            <a:extLst>
              <a:ext uri="{FF2B5EF4-FFF2-40B4-BE49-F238E27FC236}">
                <a16:creationId xmlns:a16="http://schemas.microsoft.com/office/drawing/2014/main" id="{74FD6BAC-A81E-C361-5828-F79A260325A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50575" y="5355231"/>
            <a:ext cx="914400" cy="914400"/>
          </a:xfrm>
          <a:prstGeom prst="rect">
            <a:avLst/>
          </a:prstGeom>
        </p:spPr>
      </p:pic>
      <p:pic>
        <p:nvPicPr>
          <p:cNvPr id="5" name="Graphic 4" descr="Stad silhouet">
            <a:extLst>
              <a:ext uri="{FF2B5EF4-FFF2-40B4-BE49-F238E27FC236}">
                <a16:creationId xmlns:a16="http://schemas.microsoft.com/office/drawing/2014/main" id="{8E45F53D-79C0-097B-194A-AD67A2D8772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41366" y="5338302"/>
            <a:ext cx="914400" cy="914400"/>
          </a:xfrm>
          <a:prstGeom prst="rect">
            <a:avLst/>
          </a:prstGeom>
        </p:spPr>
      </p:pic>
      <p:pic>
        <p:nvPicPr>
          <p:cNvPr id="7" name="Graphic 6" descr="Wegwijzer silhouet">
            <a:extLst>
              <a:ext uri="{FF2B5EF4-FFF2-40B4-BE49-F238E27FC236}">
                <a16:creationId xmlns:a16="http://schemas.microsoft.com/office/drawing/2014/main" id="{C11AD381-F6AC-8D26-20FC-3B714E961CF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94748" y="4735497"/>
            <a:ext cx="1522926" cy="1522926"/>
          </a:xfrm>
          <a:prstGeom prst="rect">
            <a:avLst/>
          </a:prstGeom>
        </p:spPr>
      </p:pic>
      <p:pic>
        <p:nvPicPr>
          <p:cNvPr id="8" name="Graphic 7" descr="Stad silhouet">
            <a:extLst>
              <a:ext uri="{FF2B5EF4-FFF2-40B4-BE49-F238E27FC236}">
                <a16:creationId xmlns:a16="http://schemas.microsoft.com/office/drawing/2014/main" id="{6E3376DD-64A8-4AF7-DA1A-F007B36629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946942" y="5332829"/>
            <a:ext cx="914400" cy="914400"/>
          </a:xfrm>
          <a:prstGeom prst="rect">
            <a:avLst/>
          </a:prstGeom>
        </p:spPr>
      </p:pic>
      <p:pic>
        <p:nvPicPr>
          <p:cNvPr id="9" name="Graphic 8" descr="Scène in de voorstad silhouet">
            <a:extLst>
              <a:ext uri="{FF2B5EF4-FFF2-40B4-BE49-F238E27FC236}">
                <a16:creationId xmlns:a16="http://schemas.microsoft.com/office/drawing/2014/main" id="{67891085-722B-4E59-365E-2C388CF4B83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93880" y="5332829"/>
            <a:ext cx="914400" cy="914400"/>
          </a:xfrm>
          <a:prstGeom prst="rect">
            <a:avLst/>
          </a:prstGeom>
        </p:spPr>
      </p:pic>
      <p:pic>
        <p:nvPicPr>
          <p:cNvPr id="10" name="Graphic 9" descr="Stad silhouet">
            <a:extLst>
              <a:ext uri="{FF2B5EF4-FFF2-40B4-BE49-F238E27FC236}">
                <a16:creationId xmlns:a16="http://schemas.microsoft.com/office/drawing/2014/main" id="{63A51E31-C9EC-063D-6AA9-4AAB61DE9D3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81976" y="5332829"/>
            <a:ext cx="914400" cy="914400"/>
          </a:xfrm>
          <a:prstGeom prst="rect">
            <a:avLst/>
          </a:prstGeom>
        </p:spPr>
      </p:pic>
      <p:pic>
        <p:nvPicPr>
          <p:cNvPr id="11" name="Graphic 10" descr="Scène in de voorstad silhouet">
            <a:extLst>
              <a:ext uri="{FF2B5EF4-FFF2-40B4-BE49-F238E27FC236}">
                <a16:creationId xmlns:a16="http://schemas.microsoft.com/office/drawing/2014/main" id="{F4D94C02-386C-A565-AE97-2720FFF42D9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32542" y="5355231"/>
            <a:ext cx="914400" cy="914400"/>
          </a:xfrm>
          <a:prstGeom prst="rect">
            <a:avLst/>
          </a:prstGeom>
        </p:spPr>
      </p:pic>
      <p:pic>
        <p:nvPicPr>
          <p:cNvPr id="13" name="Graphic 12" descr="Windturbines silhouet">
            <a:extLst>
              <a:ext uri="{FF2B5EF4-FFF2-40B4-BE49-F238E27FC236}">
                <a16:creationId xmlns:a16="http://schemas.microsoft.com/office/drawing/2014/main" id="{2812FEFF-0E40-4268-B2CF-389560860E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52210" y="5158027"/>
            <a:ext cx="914400" cy="914400"/>
          </a:xfrm>
          <a:prstGeom prst="rect">
            <a:avLst/>
          </a:prstGeom>
        </p:spPr>
      </p:pic>
      <p:pic>
        <p:nvPicPr>
          <p:cNvPr id="14" name="Graphic 13" descr="Windturbines silhouet">
            <a:extLst>
              <a:ext uri="{FF2B5EF4-FFF2-40B4-BE49-F238E27FC236}">
                <a16:creationId xmlns:a16="http://schemas.microsoft.com/office/drawing/2014/main" id="{0C8BE582-F005-424D-819F-AC6740BFF7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04610" y="5310427"/>
            <a:ext cx="914400" cy="914400"/>
          </a:xfrm>
          <a:prstGeom prst="rect">
            <a:avLst/>
          </a:prstGeom>
        </p:spPr>
      </p:pic>
    </p:spTree>
    <p:extLst>
      <p:ext uri="{BB962C8B-B14F-4D97-AF65-F5344CB8AC3E}">
        <p14:creationId xmlns:p14="http://schemas.microsoft.com/office/powerpoint/2010/main" val="2122976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nl-NL">
                <a:solidFill>
                  <a:schemeClr val="accent3"/>
                </a:solidFill>
              </a:rPr>
              <a:t>Ik heb een plan…</a:t>
            </a:r>
            <a:endParaRPr lang="nl-NL">
              <a:solidFill>
                <a:schemeClr val="accent3"/>
              </a:solidFill>
              <a:highlight>
                <a:srgbClr val="FFFF00"/>
              </a:highlight>
            </a:endParaRPr>
          </a:p>
        </p:txBody>
      </p:sp>
      <p:sp>
        <p:nvSpPr>
          <p:cNvPr id="8" name="Text Placeholder 7"/>
          <p:cNvSpPr>
            <a:spLocks noGrp="1"/>
          </p:cNvSpPr>
          <p:nvPr>
            <p:ph type="body" sz="quarter" idx="13"/>
          </p:nvPr>
        </p:nvSpPr>
        <p:spPr>
          <a:xfrm>
            <a:off x="6463311" y="1668448"/>
            <a:ext cx="4723802" cy="5189552"/>
          </a:xfrm>
        </p:spPr>
        <p:txBody>
          <a:bodyPr/>
          <a:lstStyle/>
          <a:p>
            <a:r>
              <a:rPr lang="nl-NL" sz="2400">
                <a:solidFill>
                  <a:schemeClr val="accent2"/>
                </a:solidFill>
              </a:rPr>
              <a:t>Gemeente wil een omgevingsvisie of omgevingsplan opstellen</a:t>
            </a:r>
          </a:p>
          <a:p>
            <a:endParaRPr lang="nl-NL" sz="2400">
              <a:solidFill>
                <a:schemeClr val="accent2"/>
              </a:solidFill>
            </a:endParaRPr>
          </a:p>
          <a:p>
            <a:r>
              <a:rPr lang="nl-NL" sz="2400">
                <a:solidFill>
                  <a:schemeClr val="accent2"/>
                </a:solidFill>
              </a:rPr>
              <a:t>Energiecoöperatie wil een windpark realiseren</a:t>
            </a:r>
          </a:p>
          <a:p>
            <a:endParaRPr lang="nl-NL" sz="2400">
              <a:solidFill>
                <a:schemeClr val="accent2"/>
              </a:solidFill>
            </a:endParaRPr>
          </a:p>
          <a:p>
            <a:r>
              <a:rPr lang="nl-NL" sz="2400">
                <a:solidFill>
                  <a:schemeClr val="accent2"/>
                </a:solidFill>
              </a:rPr>
              <a:t>Waterschap wil een dijk versterken</a:t>
            </a:r>
          </a:p>
          <a:p>
            <a:endParaRPr lang="nl-NL" sz="2400">
              <a:solidFill>
                <a:schemeClr val="accent2"/>
              </a:solidFill>
            </a:endParaRPr>
          </a:p>
          <a:p>
            <a:r>
              <a:rPr lang="nl-NL" sz="2400">
                <a:solidFill>
                  <a:schemeClr val="accent2"/>
                </a:solidFill>
              </a:rPr>
              <a:t>Gemeente wil woningbouw realiseren</a:t>
            </a:r>
          </a:p>
          <a:p>
            <a:endParaRPr lang="nl-NL" sz="2400">
              <a:solidFill>
                <a:schemeClr val="accent2"/>
              </a:solidFill>
            </a:endParaRPr>
          </a:p>
          <a:p>
            <a:r>
              <a:rPr lang="nl-NL" sz="2400">
                <a:solidFill>
                  <a:schemeClr val="accent2"/>
                </a:solidFill>
              </a:rPr>
              <a:t>Etc.</a:t>
            </a:r>
          </a:p>
        </p:txBody>
      </p:sp>
      <p:pic>
        <p:nvPicPr>
          <p:cNvPr id="4" name="Tijdelijke aanduiding voor afbeelding 3">
            <a:extLst>
              <a:ext uri="{FF2B5EF4-FFF2-40B4-BE49-F238E27FC236}">
                <a16:creationId xmlns:a16="http://schemas.microsoft.com/office/drawing/2014/main" id="{33C97524-F804-49BD-901C-550A010E2B3B}"/>
              </a:ext>
            </a:extLst>
          </p:cNvPr>
          <p:cNvPicPr>
            <a:picLocks noGrp="1" noChangeAspect="1"/>
          </p:cNvPicPr>
          <p:nvPr>
            <p:ph type="pic" sz="quarter" idx="14"/>
          </p:nvPr>
        </p:nvPicPr>
        <p:blipFill rotWithShape="1">
          <a:blip r:embed="rId3" cstate="email">
            <a:extLst>
              <a:ext uri="{28A0092B-C50C-407E-A947-70E740481C1C}">
                <a14:useLocalDpi xmlns:a14="http://schemas.microsoft.com/office/drawing/2010/main"/>
              </a:ext>
            </a:extLst>
          </a:blip>
          <a:srcRect/>
          <a:stretch/>
        </p:blipFill>
        <p:spPr>
          <a:xfrm>
            <a:off x="1004887" y="1690577"/>
            <a:ext cx="4723802" cy="4378600"/>
          </a:xfrm>
        </p:spPr>
      </p:pic>
    </p:spTree>
    <p:extLst>
      <p:ext uri="{BB962C8B-B14F-4D97-AF65-F5344CB8AC3E}">
        <p14:creationId xmlns:p14="http://schemas.microsoft.com/office/powerpoint/2010/main" val="4222172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nl-NL">
                <a:solidFill>
                  <a:schemeClr val="accent3"/>
                </a:solidFill>
              </a:rPr>
              <a:t>Bij het bevoegd gezag…</a:t>
            </a:r>
          </a:p>
        </p:txBody>
      </p:sp>
      <p:sp>
        <p:nvSpPr>
          <p:cNvPr id="8" name="Text Placeholder 7"/>
          <p:cNvSpPr>
            <a:spLocks noGrp="1"/>
          </p:cNvSpPr>
          <p:nvPr>
            <p:ph type="body" sz="quarter" idx="13"/>
          </p:nvPr>
        </p:nvSpPr>
        <p:spPr>
          <a:xfrm>
            <a:off x="7031010" y="2268835"/>
            <a:ext cx="3870325" cy="3591191"/>
          </a:xfrm>
        </p:spPr>
        <p:txBody>
          <a:bodyPr/>
          <a:lstStyle/>
          <a:p>
            <a:r>
              <a:rPr lang="nl-NL">
                <a:solidFill>
                  <a:schemeClr val="accent2"/>
                </a:solidFill>
              </a:rPr>
              <a:t>Beoordeling m.e.r.-plicht of vrijwillige m.e.r.-procedure</a:t>
            </a:r>
          </a:p>
        </p:txBody>
      </p:sp>
      <p:pic>
        <p:nvPicPr>
          <p:cNvPr id="9" name="Tijdelijke aanduiding voor afbeelding 8">
            <a:extLst>
              <a:ext uri="{FF2B5EF4-FFF2-40B4-BE49-F238E27FC236}">
                <a16:creationId xmlns:a16="http://schemas.microsoft.com/office/drawing/2014/main" id="{8CA11B91-0BE6-4B64-A2A6-71B8581F5F84}"/>
              </a:ext>
            </a:extLst>
          </p:cNvPr>
          <p:cNvPicPr>
            <a:picLocks noGrp="1" noChangeAspect="1"/>
          </p:cNvPicPr>
          <p:nvPr>
            <p:ph type="pic" sz="quarter" idx="14"/>
          </p:nvPr>
        </p:nvPicPr>
        <p:blipFill rotWithShape="1">
          <a:blip r:embed="rId3" cstate="email">
            <a:extLst>
              <a:ext uri="{28A0092B-C50C-407E-A947-70E740481C1C}">
                <a14:useLocalDpi xmlns:a14="http://schemas.microsoft.com/office/drawing/2010/main"/>
              </a:ext>
            </a:extLst>
          </a:blip>
          <a:srcRect/>
          <a:stretch/>
        </p:blipFill>
        <p:spPr>
          <a:xfrm>
            <a:off x="883403" y="1516831"/>
            <a:ext cx="5855197" cy="4545377"/>
          </a:xfrm>
        </p:spPr>
      </p:pic>
    </p:spTree>
    <p:extLst>
      <p:ext uri="{BB962C8B-B14F-4D97-AF65-F5344CB8AC3E}">
        <p14:creationId xmlns:p14="http://schemas.microsoft.com/office/powerpoint/2010/main" val="2804204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nl-NL" sz="3600">
                <a:solidFill>
                  <a:schemeClr val="accent3"/>
                </a:solidFill>
              </a:rPr>
              <a:t>Notitie reikwijdte &amp; detailniveau + ter inzage</a:t>
            </a:r>
          </a:p>
        </p:txBody>
      </p:sp>
      <p:sp>
        <p:nvSpPr>
          <p:cNvPr id="8" name="Text Placeholder 7"/>
          <p:cNvSpPr>
            <a:spLocks noGrp="1"/>
          </p:cNvSpPr>
          <p:nvPr>
            <p:ph type="body" sz="quarter" idx="13"/>
          </p:nvPr>
        </p:nvSpPr>
        <p:spPr>
          <a:xfrm>
            <a:off x="5966847" y="1869490"/>
            <a:ext cx="5548393" cy="2130743"/>
          </a:xfrm>
        </p:spPr>
        <p:txBody>
          <a:bodyPr/>
          <a:lstStyle/>
          <a:p>
            <a:pPr marL="457200" indent="-457200">
              <a:buFont typeface="Arial" panose="020B0604020202020204" pitchFamily="34" charset="0"/>
              <a:buChar char="•"/>
            </a:pPr>
            <a:r>
              <a:rPr lang="nl-NL">
                <a:solidFill>
                  <a:schemeClr val="accent2"/>
                </a:solidFill>
              </a:rPr>
              <a:t>Aanleiding en doel</a:t>
            </a:r>
          </a:p>
          <a:p>
            <a:pPr marL="457200" indent="-457200">
              <a:buFont typeface="Arial" panose="020B0604020202020204" pitchFamily="34" charset="0"/>
              <a:buChar char="•"/>
            </a:pPr>
            <a:r>
              <a:rPr lang="nl-NL">
                <a:solidFill>
                  <a:schemeClr val="accent2"/>
                </a:solidFill>
              </a:rPr>
              <a:t>Alternatieven</a:t>
            </a:r>
          </a:p>
          <a:p>
            <a:pPr marL="457200" indent="-457200">
              <a:buFont typeface="Arial" panose="020B0604020202020204" pitchFamily="34" charset="0"/>
              <a:buChar char="•"/>
            </a:pPr>
            <a:r>
              <a:rPr lang="nl-NL">
                <a:solidFill>
                  <a:schemeClr val="accent2"/>
                </a:solidFill>
              </a:rPr>
              <a:t>Effecten</a:t>
            </a:r>
          </a:p>
          <a:p>
            <a:pPr marL="457200" indent="-457200">
              <a:buFont typeface="Arial" panose="020B0604020202020204" pitchFamily="34" charset="0"/>
              <a:buChar char="•"/>
            </a:pPr>
            <a:r>
              <a:rPr lang="nl-NL">
                <a:solidFill>
                  <a:schemeClr val="accent2"/>
                </a:solidFill>
              </a:rPr>
              <a:t>Advies Commissie m.e.r. (vrijwillig)</a:t>
            </a:r>
          </a:p>
        </p:txBody>
      </p:sp>
      <p:pic>
        <p:nvPicPr>
          <p:cNvPr id="9" name="Tijdelijke aanduiding voor afbeelding 8" descr="Afbeelding met man, persoon&#10;&#10;Beschrijving is gegenereerd met hoge betrouwbaarheid">
            <a:extLst>
              <a:ext uri="{FF2B5EF4-FFF2-40B4-BE49-F238E27FC236}">
                <a16:creationId xmlns:a16="http://schemas.microsoft.com/office/drawing/2014/main" id="{22C73B70-CEB2-440E-A9EC-9BC61AAEF0D2}"/>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xfrm>
            <a:off x="480446" y="1869490"/>
            <a:ext cx="5873859" cy="4432885"/>
          </a:xfrm>
        </p:spPr>
      </p:pic>
    </p:spTree>
    <p:extLst>
      <p:ext uri="{BB962C8B-B14F-4D97-AF65-F5344CB8AC3E}">
        <p14:creationId xmlns:p14="http://schemas.microsoft.com/office/powerpoint/2010/main" val="38828147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26942" y="564631"/>
            <a:ext cx="11375849" cy="648000"/>
          </a:xfrm>
        </p:spPr>
        <p:txBody>
          <a:bodyPr/>
          <a:lstStyle/>
          <a:p>
            <a:r>
              <a:rPr lang="nl-NL" sz="4800">
                <a:solidFill>
                  <a:schemeClr val="accent3"/>
                </a:solidFill>
              </a:rPr>
              <a:t>Milieueffectrapport + ter inzage</a:t>
            </a:r>
          </a:p>
        </p:txBody>
      </p:sp>
      <p:sp>
        <p:nvSpPr>
          <p:cNvPr id="8" name="Text Placeholder 7"/>
          <p:cNvSpPr>
            <a:spLocks noGrp="1"/>
          </p:cNvSpPr>
          <p:nvPr>
            <p:ph type="body" sz="quarter" idx="13"/>
          </p:nvPr>
        </p:nvSpPr>
        <p:spPr>
          <a:xfrm>
            <a:off x="4246536" y="1640761"/>
            <a:ext cx="6795274" cy="2119564"/>
          </a:xfrm>
        </p:spPr>
        <p:txBody>
          <a:bodyPr/>
          <a:lstStyle/>
          <a:p>
            <a:pPr marL="457200" indent="-457200">
              <a:buFont typeface="Arial" panose="020B0604020202020204" pitchFamily="34" charset="0"/>
              <a:buChar char="•"/>
            </a:pPr>
            <a:r>
              <a:rPr lang="nl-NL">
                <a:solidFill>
                  <a:schemeClr val="accent2"/>
                </a:solidFill>
              </a:rPr>
              <a:t>Meestal adviesbureau</a:t>
            </a:r>
          </a:p>
          <a:p>
            <a:pPr marL="457200" indent="-457200">
              <a:buFont typeface="Arial" panose="020B0604020202020204" pitchFamily="34" charset="0"/>
              <a:buChar char="•"/>
            </a:pPr>
            <a:r>
              <a:rPr lang="nl-NL">
                <a:solidFill>
                  <a:schemeClr val="accent2"/>
                </a:solidFill>
              </a:rPr>
              <a:t>Ter inzage</a:t>
            </a:r>
          </a:p>
          <a:p>
            <a:pPr marL="457200" indent="-457200">
              <a:buFont typeface="Arial" panose="020B0604020202020204" pitchFamily="34" charset="0"/>
              <a:buChar char="•"/>
            </a:pPr>
            <a:r>
              <a:rPr lang="nl-NL">
                <a:solidFill>
                  <a:schemeClr val="accent2"/>
                </a:solidFill>
              </a:rPr>
              <a:t>Advies Commissie m.e.r. (soms verplicht)</a:t>
            </a:r>
          </a:p>
        </p:txBody>
      </p:sp>
      <p:pic>
        <p:nvPicPr>
          <p:cNvPr id="6" name="Tijdelijke aanduiding voor afbeelding 5">
            <a:extLst>
              <a:ext uri="{FF2B5EF4-FFF2-40B4-BE49-F238E27FC236}">
                <a16:creationId xmlns:a16="http://schemas.microsoft.com/office/drawing/2014/main" id="{E40EE661-E3E4-40AA-85A0-EAB4EEF87944}"/>
              </a:ext>
            </a:extLst>
          </p:cNvPr>
          <p:cNvPicPr>
            <a:picLocks noGrp="1" noChangeAspect="1"/>
          </p:cNvPicPr>
          <p:nvPr>
            <p:ph type="pic" sz="quarter" idx="14"/>
          </p:nvPr>
        </p:nvPicPr>
        <p:blipFill rotWithShape="1">
          <a:blip r:embed="rId3" cstate="email">
            <a:extLst>
              <a:ext uri="{28A0092B-C50C-407E-A947-70E740481C1C}">
                <a14:useLocalDpi xmlns:a14="http://schemas.microsoft.com/office/drawing/2010/main"/>
              </a:ext>
            </a:extLst>
          </a:blip>
          <a:srcRect/>
          <a:stretch/>
        </p:blipFill>
        <p:spPr>
          <a:xfrm>
            <a:off x="923105" y="1640760"/>
            <a:ext cx="3448093" cy="4000623"/>
          </a:xfrm>
        </p:spPr>
      </p:pic>
      <p:pic>
        <p:nvPicPr>
          <p:cNvPr id="11" name="Tijdelijke aanduiding voor afbeelding 8">
            <a:extLst>
              <a:ext uri="{FF2B5EF4-FFF2-40B4-BE49-F238E27FC236}">
                <a16:creationId xmlns:a16="http://schemas.microsoft.com/office/drawing/2014/main" id="{6624E6E6-1F74-493B-8703-B05F8BCD598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ltGray">
          <a:xfrm>
            <a:off x="4768897" y="3760325"/>
            <a:ext cx="5211545" cy="2119563"/>
          </a:xfrm>
          <a:prstGeom prst="rect">
            <a:avLst/>
          </a:prstGeom>
          <a:solidFill>
            <a:schemeClr val="accent2">
              <a:lumMod val="20000"/>
              <a:lumOff val="80000"/>
            </a:schemeClr>
          </a:solidFill>
        </p:spPr>
      </p:pic>
    </p:spTree>
    <p:extLst>
      <p:ext uri="{BB962C8B-B14F-4D97-AF65-F5344CB8AC3E}">
        <p14:creationId xmlns:p14="http://schemas.microsoft.com/office/powerpoint/2010/main" val="23306724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76000" y="922611"/>
            <a:ext cx="10440000" cy="648000"/>
          </a:xfrm>
        </p:spPr>
        <p:txBody>
          <a:bodyPr/>
          <a:lstStyle/>
          <a:p>
            <a:r>
              <a:rPr lang="nl-NL" sz="4000">
                <a:solidFill>
                  <a:schemeClr val="accent3"/>
                </a:solidFill>
              </a:rPr>
              <a:t>Bevoegd gezag neemt een besluit en houdt vinger aan de pols</a:t>
            </a:r>
          </a:p>
        </p:txBody>
      </p:sp>
      <p:pic>
        <p:nvPicPr>
          <p:cNvPr id="11" name="Tijdelijke aanduiding voor afbeelding 5">
            <a:extLst>
              <a:ext uri="{FF2B5EF4-FFF2-40B4-BE49-F238E27FC236}">
                <a16:creationId xmlns:a16="http://schemas.microsoft.com/office/drawing/2014/main" id="{596E59EC-D998-4C7D-AB8D-9732C226E976}"/>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238320" y="1570611"/>
            <a:ext cx="5525235" cy="4520223"/>
          </a:xfrm>
          <a:prstGeom prst="rect">
            <a:avLst/>
          </a:prstGeom>
        </p:spPr>
      </p:pic>
      <p:pic>
        <p:nvPicPr>
          <p:cNvPr id="2" name="Afbeelding 1">
            <a:extLst>
              <a:ext uri="{FF2B5EF4-FFF2-40B4-BE49-F238E27FC236}">
                <a16:creationId xmlns:a16="http://schemas.microsoft.com/office/drawing/2014/main" id="{958CDD26-A2A4-12C0-E3C9-7D1129D991A1}"/>
              </a:ext>
            </a:extLst>
          </p:cNvPr>
          <p:cNvPicPr>
            <a:picLocks noChangeAspect="1"/>
          </p:cNvPicPr>
          <p:nvPr/>
        </p:nvPicPr>
        <p:blipFill>
          <a:blip r:embed="rId4"/>
          <a:stretch>
            <a:fillRect/>
          </a:stretch>
        </p:blipFill>
        <p:spPr>
          <a:xfrm>
            <a:off x="5003687" y="2218611"/>
            <a:ext cx="5798631" cy="3901732"/>
          </a:xfrm>
          <a:prstGeom prst="rect">
            <a:avLst/>
          </a:prstGeom>
        </p:spPr>
      </p:pic>
    </p:spTree>
    <p:extLst>
      <p:ext uri="{BB962C8B-B14F-4D97-AF65-F5344CB8AC3E}">
        <p14:creationId xmlns:p14="http://schemas.microsoft.com/office/powerpoint/2010/main" val="11207990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descr="Windturbines silhouet">
            <a:extLst>
              <a:ext uri="{FF2B5EF4-FFF2-40B4-BE49-F238E27FC236}">
                <a16:creationId xmlns:a16="http://schemas.microsoft.com/office/drawing/2014/main" id="{8D2DD253-35AF-419D-A686-DDDD231A5B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71289" y="4737884"/>
            <a:ext cx="914400" cy="914400"/>
          </a:xfrm>
          <a:prstGeom prst="rect">
            <a:avLst/>
          </a:prstGeom>
        </p:spPr>
      </p:pic>
      <p:sp>
        <p:nvSpPr>
          <p:cNvPr id="2" name="Titel 1">
            <a:extLst>
              <a:ext uri="{FF2B5EF4-FFF2-40B4-BE49-F238E27FC236}">
                <a16:creationId xmlns:a16="http://schemas.microsoft.com/office/drawing/2014/main" id="{5D2535EC-C560-0F14-3013-FDC594ABF354}"/>
              </a:ext>
            </a:extLst>
          </p:cNvPr>
          <p:cNvSpPr>
            <a:spLocks noGrp="1"/>
          </p:cNvSpPr>
          <p:nvPr>
            <p:ph type="title"/>
          </p:nvPr>
        </p:nvSpPr>
        <p:spPr/>
        <p:txBody>
          <a:bodyPr/>
          <a:lstStyle/>
          <a:p>
            <a:r>
              <a:rPr lang="nl-NL">
                <a:solidFill>
                  <a:schemeClr val="accent3"/>
                </a:solidFill>
              </a:rPr>
              <a:t>Terugkoppeling workshop</a:t>
            </a:r>
          </a:p>
        </p:txBody>
      </p:sp>
      <p:sp>
        <p:nvSpPr>
          <p:cNvPr id="3" name="Tijdelijke aanduiding voor inhoud 2">
            <a:extLst>
              <a:ext uri="{FF2B5EF4-FFF2-40B4-BE49-F238E27FC236}">
                <a16:creationId xmlns:a16="http://schemas.microsoft.com/office/drawing/2014/main" id="{565C0FC0-06F5-3FDF-5555-490D99C8EED4}"/>
              </a:ext>
            </a:extLst>
          </p:cNvPr>
          <p:cNvSpPr>
            <a:spLocks noGrp="1"/>
          </p:cNvSpPr>
          <p:nvPr>
            <p:ph idx="1"/>
          </p:nvPr>
        </p:nvSpPr>
        <p:spPr/>
        <p:txBody>
          <a:bodyPr/>
          <a:lstStyle/>
          <a:p>
            <a:r>
              <a:rPr lang="nl-NL"/>
              <a:t>Hoe kan m.e.r. je helpen bij de besluitvorming?</a:t>
            </a:r>
          </a:p>
        </p:txBody>
      </p:sp>
      <p:pic>
        <p:nvPicPr>
          <p:cNvPr id="4" name="Graphic 3" descr="Scène in de voorstad silhouet">
            <a:extLst>
              <a:ext uri="{FF2B5EF4-FFF2-40B4-BE49-F238E27FC236}">
                <a16:creationId xmlns:a16="http://schemas.microsoft.com/office/drawing/2014/main" id="{74FD6BAC-A81E-C361-5828-F79A260325A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50575" y="5355231"/>
            <a:ext cx="914400" cy="914400"/>
          </a:xfrm>
          <a:prstGeom prst="rect">
            <a:avLst/>
          </a:prstGeom>
        </p:spPr>
      </p:pic>
      <p:pic>
        <p:nvPicPr>
          <p:cNvPr id="5" name="Graphic 4" descr="Stad silhouet">
            <a:extLst>
              <a:ext uri="{FF2B5EF4-FFF2-40B4-BE49-F238E27FC236}">
                <a16:creationId xmlns:a16="http://schemas.microsoft.com/office/drawing/2014/main" id="{8E45F53D-79C0-097B-194A-AD67A2D8772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41366" y="5338302"/>
            <a:ext cx="914400" cy="914400"/>
          </a:xfrm>
          <a:prstGeom prst="rect">
            <a:avLst/>
          </a:prstGeom>
        </p:spPr>
      </p:pic>
      <p:pic>
        <p:nvPicPr>
          <p:cNvPr id="7" name="Graphic 6" descr="Wegwijzer silhouet">
            <a:extLst>
              <a:ext uri="{FF2B5EF4-FFF2-40B4-BE49-F238E27FC236}">
                <a16:creationId xmlns:a16="http://schemas.microsoft.com/office/drawing/2014/main" id="{C11AD381-F6AC-8D26-20FC-3B714E961CF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94748" y="4735497"/>
            <a:ext cx="1522926" cy="1522926"/>
          </a:xfrm>
          <a:prstGeom prst="rect">
            <a:avLst/>
          </a:prstGeom>
        </p:spPr>
      </p:pic>
      <p:pic>
        <p:nvPicPr>
          <p:cNvPr id="8" name="Graphic 7" descr="Stad silhouet">
            <a:extLst>
              <a:ext uri="{FF2B5EF4-FFF2-40B4-BE49-F238E27FC236}">
                <a16:creationId xmlns:a16="http://schemas.microsoft.com/office/drawing/2014/main" id="{6E3376DD-64A8-4AF7-DA1A-F007B36629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946942" y="5332829"/>
            <a:ext cx="914400" cy="914400"/>
          </a:xfrm>
          <a:prstGeom prst="rect">
            <a:avLst/>
          </a:prstGeom>
        </p:spPr>
      </p:pic>
      <p:pic>
        <p:nvPicPr>
          <p:cNvPr id="9" name="Graphic 8" descr="Scène in de voorstad silhouet">
            <a:extLst>
              <a:ext uri="{FF2B5EF4-FFF2-40B4-BE49-F238E27FC236}">
                <a16:creationId xmlns:a16="http://schemas.microsoft.com/office/drawing/2014/main" id="{67891085-722B-4E59-365E-2C388CF4B83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93880" y="5332829"/>
            <a:ext cx="914400" cy="914400"/>
          </a:xfrm>
          <a:prstGeom prst="rect">
            <a:avLst/>
          </a:prstGeom>
        </p:spPr>
      </p:pic>
      <p:pic>
        <p:nvPicPr>
          <p:cNvPr id="10" name="Graphic 9" descr="Stad silhouet">
            <a:extLst>
              <a:ext uri="{FF2B5EF4-FFF2-40B4-BE49-F238E27FC236}">
                <a16:creationId xmlns:a16="http://schemas.microsoft.com/office/drawing/2014/main" id="{63A51E31-C9EC-063D-6AA9-4AAB61DE9D3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81976" y="5332829"/>
            <a:ext cx="914400" cy="914400"/>
          </a:xfrm>
          <a:prstGeom prst="rect">
            <a:avLst/>
          </a:prstGeom>
        </p:spPr>
      </p:pic>
      <p:pic>
        <p:nvPicPr>
          <p:cNvPr id="11" name="Graphic 10" descr="Scène in de voorstad silhouet">
            <a:extLst>
              <a:ext uri="{FF2B5EF4-FFF2-40B4-BE49-F238E27FC236}">
                <a16:creationId xmlns:a16="http://schemas.microsoft.com/office/drawing/2014/main" id="{F4D94C02-386C-A565-AE97-2720FFF42D9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32542" y="5355231"/>
            <a:ext cx="914400" cy="914400"/>
          </a:xfrm>
          <a:prstGeom prst="rect">
            <a:avLst/>
          </a:prstGeom>
        </p:spPr>
      </p:pic>
      <p:pic>
        <p:nvPicPr>
          <p:cNvPr id="13" name="Graphic 12" descr="Windturbines silhouet">
            <a:extLst>
              <a:ext uri="{FF2B5EF4-FFF2-40B4-BE49-F238E27FC236}">
                <a16:creationId xmlns:a16="http://schemas.microsoft.com/office/drawing/2014/main" id="{2812FEFF-0E40-4268-B2CF-389560860E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52210" y="5158027"/>
            <a:ext cx="914400" cy="914400"/>
          </a:xfrm>
          <a:prstGeom prst="rect">
            <a:avLst/>
          </a:prstGeom>
        </p:spPr>
      </p:pic>
      <p:pic>
        <p:nvPicPr>
          <p:cNvPr id="14" name="Graphic 13" descr="Windturbines silhouet">
            <a:extLst>
              <a:ext uri="{FF2B5EF4-FFF2-40B4-BE49-F238E27FC236}">
                <a16:creationId xmlns:a16="http://schemas.microsoft.com/office/drawing/2014/main" id="{0C8BE582-F005-424D-819F-AC6740BFF7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04610" y="5310427"/>
            <a:ext cx="914400" cy="914400"/>
          </a:xfrm>
          <a:prstGeom prst="rect">
            <a:avLst/>
          </a:prstGeom>
        </p:spPr>
      </p:pic>
    </p:spTree>
    <p:extLst>
      <p:ext uri="{BB962C8B-B14F-4D97-AF65-F5344CB8AC3E}">
        <p14:creationId xmlns:p14="http://schemas.microsoft.com/office/powerpoint/2010/main" val="1476577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EB35A2-7CA5-0DD2-44C0-4821FB8F17F8}"/>
              </a:ext>
            </a:extLst>
          </p:cNvPr>
          <p:cNvSpPr>
            <a:spLocks noGrp="1"/>
          </p:cNvSpPr>
          <p:nvPr>
            <p:ph type="title"/>
          </p:nvPr>
        </p:nvSpPr>
        <p:spPr/>
        <p:txBody>
          <a:bodyPr/>
          <a:lstStyle/>
          <a:p>
            <a:r>
              <a:rPr lang="nl-NL"/>
              <a:t>Kwaliteit van de leefomgeving</a:t>
            </a:r>
          </a:p>
        </p:txBody>
      </p:sp>
      <p:sp>
        <p:nvSpPr>
          <p:cNvPr id="4" name="Slide Number Placeholder 3">
            <a:extLst>
              <a:ext uri="{FF2B5EF4-FFF2-40B4-BE49-F238E27FC236}">
                <a16:creationId xmlns:a16="http://schemas.microsoft.com/office/drawing/2014/main" id="{E5D8CCCC-18DE-4690-BA3E-379458A2AF06}"/>
              </a:ext>
            </a:extLst>
          </p:cNvPr>
          <p:cNvSpPr>
            <a:spLocks noGrp="1"/>
          </p:cNvSpPr>
          <p:nvPr>
            <p:ph type="sldNum" sz="quarter" idx="4"/>
          </p:nvPr>
        </p:nvSpPr>
        <p:spPr/>
        <p:txBody>
          <a:bodyPr/>
          <a:lstStyle/>
          <a:p>
            <a:fld id="{1336C48C-F87C-4E4B-81EF-5027B17D1F61}" type="slidenum">
              <a:rPr lang="nl-NL" noProof="1" smtClean="0"/>
              <a:pPr/>
              <a:t>3</a:t>
            </a:fld>
            <a:endParaRPr lang="nl-NL" noProof="1"/>
          </a:p>
        </p:txBody>
      </p:sp>
      <p:pic>
        <p:nvPicPr>
          <p:cNvPr id="8" name="Afbeelding 7">
            <a:extLst>
              <a:ext uri="{FF2B5EF4-FFF2-40B4-BE49-F238E27FC236}">
                <a16:creationId xmlns:a16="http://schemas.microsoft.com/office/drawing/2014/main" id="{42F47A8B-B3A8-A9AA-65B9-65D080C2DC4A}"/>
              </a:ext>
            </a:extLst>
          </p:cNvPr>
          <p:cNvPicPr>
            <a:picLocks noChangeAspect="1"/>
          </p:cNvPicPr>
          <p:nvPr/>
        </p:nvPicPr>
        <p:blipFill rotWithShape="1">
          <a:blip r:embed="rId3"/>
          <a:srcRect l="-233" t="33457" r="233" b="9450"/>
          <a:stretch/>
        </p:blipFill>
        <p:spPr>
          <a:xfrm>
            <a:off x="448565" y="1375881"/>
            <a:ext cx="3853383" cy="1921569"/>
          </a:xfrm>
          <a:prstGeom prst="rect">
            <a:avLst/>
          </a:prstGeom>
        </p:spPr>
      </p:pic>
      <p:pic>
        <p:nvPicPr>
          <p:cNvPr id="12" name="Afbeelding 11">
            <a:extLst>
              <a:ext uri="{FF2B5EF4-FFF2-40B4-BE49-F238E27FC236}">
                <a16:creationId xmlns:a16="http://schemas.microsoft.com/office/drawing/2014/main" id="{0558A3E1-A995-3E28-EE1B-DAA05B168A56}"/>
              </a:ext>
            </a:extLst>
          </p:cNvPr>
          <p:cNvPicPr>
            <a:picLocks noChangeAspect="1"/>
          </p:cNvPicPr>
          <p:nvPr/>
        </p:nvPicPr>
        <p:blipFill rotWithShape="1">
          <a:blip r:embed="rId4"/>
          <a:srcRect b="50800"/>
          <a:stretch/>
        </p:blipFill>
        <p:spPr>
          <a:xfrm>
            <a:off x="323635" y="4425266"/>
            <a:ext cx="6040451" cy="2233275"/>
          </a:xfrm>
          <a:prstGeom prst="rect">
            <a:avLst/>
          </a:prstGeom>
        </p:spPr>
      </p:pic>
      <p:sp>
        <p:nvSpPr>
          <p:cNvPr id="13" name="Tekstvak 12">
            <a:extLst>
              <a:ext uri="{FF2B5EF4-FFF2-40B4-BE49-F238E27FC236}">
                <a16:creationId xmlns:a16="http://schemas.microsoft.com/office/drawing/2014/main" id="{1C47B503-4D0E-921E-06A6-5620F9C11E4E}"/>
              </a:ext>
            </a:extLst>
          </p:cNvPr>
          <p:cNvSpPr txBox="1"/>
          <p:nvPr/>
        </p:nvSpPr>
        <p:spPr>
          <a:xfrm>
            <a:off x="4544272" y="1210611"/>
            <a:ext cx="6633553" cy="2915395"/>
          </a:xfrm>
          <a:prstGeom prst="rect">
            <a:avLst/>
          </a:prstGeom>
        </p:spPr>
        <p:style>
          <a:lnRef idx="2">
            <a:schemeClr val="accent1"/>
          </a:lnRef>
          <a:fillRef idx="1">
            <a:schemeClr val="lt1"/>
          </a:fillRef>
          <a:effectRef idx="0">
            <a:schemeClr val="accent1"/>
          </a:effectRef>
          <a:fontRef idx="minor">
            <a:schemeClr val="dk1"/>
          </a:fontRef>
        </p:style>
        <p:txBody>
          <a:bodyPr wrap="square" lIns="72000" tIns="72000" rIns="72000" bIns="72000" rtlCol="0">
            <a:spAutoFit/>
          </a:bodyPr>
          <a:lstStyle/>
          <a:p>
            <a:r>
              <a:rPr lang="nl-NL" sz="2000" b="1">
                <a:solidFill>
                  <a:schemeClr val="accent4"/>
                </a:solidFill>
              </a:rPr>
              <a:t>Ruimtelijke ordeningsbrief, 17 mei 2022</a:t>
            </a:r>
          </a:p>
          <a:p>
            <a:endParaRPr lang="nl-NL" sz="2000">
              <a:solidFill>
                <a:schemeClr val="accent4"/>
              </a:solidFill>
            </a:endParaRPr>
          </a:p>
          <a:p>
            <a:r>
              <a:rPr lang="nl-NL" sz="2000">
                <a:solidFill>
                  <a:schemeClr val="tx1"/>
                </a:solidFill>
              </a:rPr>
              <a:t>De ruimte in Nederland is schaars, terwijl de ruimtelijke opgaven groot zijn. </a:t>
            </a:r>
          </a:p>
          <a:p>
            <a:r>
              <a:rPr lang="nl-NL" sz="2000">
                <a:solidFill>
                  <a:schemeClr val="tx1"/>
                </a:solidFill>
              </a:rPr>
              <a:t>…..</a:t>
            </a:r>
          </a:p>
          <a:p>
            <a:r>
              <a:rPr lang="nl-NL" sz="2000">
                <a:solidFill>
                  <a:schemeClr val="tx1"/>
                </a:solidFill>
              </a:rPr>
              <a:t>Een mooier, gezonder, duurzamer, welvarender en aantrekkelijker Nederland is hierbij het uitgangspunt, met een goede leefomgevingskwaliteit voor alle inwoners van Nederland, nu en in de toekomst. </a:t>
            </a:r>
          </a:p>
        </p:txBody>
      </p:sp>
      <p:sp>
        <p:nvSpPr>
          <p:cNvPr id="3" name="Tekstvak 2">
            <a:extLst>
              <a:ext uri="{FF2B5EF4-FFF2-40B4-BE49-F238E27FC236}">
                <a16:creationId xmlns:a16="http://schemas.microsoft.com/office/drawing/2014/main" id="{265408A5-210B-F4E2-00E7-756FD268C12E}"/>
              </a:ext>
            </a:extLst>
          </p:cNvPr>
          <p:cNvSpPr txBox="1"/>
          <p:nvPr/>
        </p:nvSpPr>
        <p:spPr>
          <a:xfrm>
            <a:off x="564776" y="3391345"/>
            <a:ext cx="2106346" cy="369332"/>
          </a:xfrm>
          <a:prstGeom prst="rect">
            <a:avLst/>
          </a:prstGeom>
          <a:noFill/>
        </p:spPr>
        <p:txBody>
          <a:bodyPr wrap="none" lIns="0" tIns="0" rIns="0" bIns="0" rtlCol="0">
            <a:spAutoFit/>
          </a:bodyPr>
          <a:lstStyle/>
          <a:p>
            <a:r>
              <a:rPr lang="nl-NL" sz="2400"/>
              <a:t>PBL, april 2021</a:t>
            </a:r>
          </a:p>
        </p:txBody>
      </p:sp>
      <p:pic>
        <p:nvPicPr>
          <p:cNvPr id="6" name="Afbeelding 5">
            <a:extLst>
              <a:ext uri="{FF2B5EF4-FFF2-40B4-BE49-F238E27FC236}">
                <a16:creationId xmlns:a16="http://schemas.microsoft.com/office/drawing/2014/main" id="{9425CFA9-5054-49E4-B4BE-25538C7FE6D1}"/>
              </a:ext>
            </a:extLst>
          </p:cNvPr>
          <p:cNvPicPr>
            <a:picLocks noChangeAspect="1"/>
          </p:cNvPicPr>
          <p:nvPr/>
        </p:nvPicPr>
        <p:blipFill>
          <a:blip r:embed="rId5"/>
          <a:stretch>
            <a:fillRect/>
          </a:stretch>
        </p:blipFill>
        <p:spPr>
          <a:xfrm>
            <a:off x="6976771" y="4157519"/>
            <a:ext cx="5075846" cy="2752469"/>
          </a:xfrm>
          <a:prstGeom prst="rect">
            <a:avLst/>
          </a:prstGeom>
        </p:spPr>
      </p:pic>
    </p:spTree>
    <p:extLst>
      <p:ext uri="{BB962C8B-B14F-4D97-AF65-F5344CB8AC3E}">
        <p14:creationId xmlns:p14="http://schemas.microsoft.com/office/powerpoint/2010/main" val="1985236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EA71C8-8BE3-4B7D-A369-FF71FDBDE916}"/>
              </a:ext>
            </a:extLst>
          </p:cNvPr>
          <p:cNvSpPr>
            <a:spLocks noGrp="1"/>
          </p:cNvSpPr>
          <p:nvPr>
            <p:ph type="title"/>
          </p:nvPr>
        </p:nvSpPr>
        <p:spPr/>
        <p:txBody>
          <a:bodyPr/>
          <a:lstStyle/>
          <a:p>
            <a:r>
              <a:rPr lang="nl-NL" sz="4400">
                <a:solidFill>
                  <a:schemeClr val="accent3"/>
                </a:solidFill>
              </a:rPr>
              <a:t>Hoe helpt </a:t>
            </a:r>
            <a:r>
              <a:rPr lang="nl-NL" sz="4400" err="1">
                <a:solidFill>
                  <a:schemeClr val="accent3"/>
                </a:solidFill>
              </a:rPr>
              <a:t>m.e.r</a:t>
            </a:r>
            <a:r>
              <a:rPr lang="nl-NL" sz="4400">
                <a:solidFill>
                  <a:schemeClr val="accent3"/>
                </a:solidFill>
              </a:rPr>
              <a:t>.?</a:t>
            </a:r>
          </a:p>
        </p:txBody>
      </p:sp>
      <p:sp>
        <p:nvSpPr>
          <p:cNvPr id="3" name="Tijdelijke aanduiding voor inhoud 2">
            <a:extLst>
              <a:ext uri="{FF2B5EF4-FFF2-40B4-BE49-F238E27FC236}">
                <a16:creationId xmlns:a16="http://schemas.microsoft.com/office/drawing/2014/main" id="{4D01F3E2-39DE-4C37-B10B-7A94511998F2}"/>
              </a:ext>
            </a:extLst>
          </p:cNvPr>
          <p:cNvSpPr>
            <a:spLocks noGrp="1"/>
          </p:cNvSpPr>
          <p:nvPr>
            <p:ph idx="1"/>
          </p:nvPr>
        </p:nvSpPr>
        <p:spPr>
          <a:xfrm>
            <a:off x="756717" y="1604631"/>
            <a:ext cx="10882510" cy="5865552"/>
          </a:xfrm>
        </p:spPr>
        <p:txBody>
          <a:bodyPr vert="horz" lIns="0" tIns="0" rIns="0" bIns="0" rtlCol="0" anchor="t">
            <a:noAutofit/>
          </a:bodyPr>
          <a:lstStyle/>
          <a:p>
            <a:endParaRPr lang="nl-NL"/>
          </a:p>
          <a:p>
            <a:r>
              <a:rPr lang="nl-NL">
                <a:solidFill>
                  <a:schemeClr val="accent2"/>
                </a:solidFill>
              </a:rPr>
              <a:t>Doel m.e.r.:</a:t>
            </a:r>
          </a:p>
          <a:p>
            <a:r>
              <a:rPr lang="nl-NL">
                <a:solidFill>
                  <a:srgbClr val="00B050"/>
                </a:solidFill>
              </a:rPr>
              <a:t>De omgevingseffecten in beeld brengen zodat het milieubelang een volwaardige rol kan spelen in de besluitvorming</a:t>
            </a:r>
          </a:p>
          <a:p>
            <a:endParaRPr lang="nl-NL">
              <a:solidFill>
                <a:schemeClr val="accent2"/>
              </a:solidFill>
            </a:endParaRPr>
          </a:p>
          <a:p>
            <a:r>
              <a:rPr lang="nl-NL">
                <a:solidFill>
                  <a:schemeClr val="accent2"/>
                </a:solidFill>
              </a:rPr>
              <a:t>Nevendoelen:</a:t>
            </a:r>
          </a:p>
          <a:p>
            <a:pPr marL="457200" indent="-457200">
              <a:buFont typeface="Arial" panose="020B0604020202020204" pitchFamily="34" charset="0"/>
              <a:buChar char="•"/>
            </a:pPr>
            <a:r>
              <a:rPr lang="nl-NL">
                <a:solidFill>
                  <a:srgbClr val="00B050"/>
                </a:solidFill>
              </a:rPr>
              <a:t>Ondersteunt zoektocht naar slimme(re) oplossingen / alternatieven </a:t>
            </a:r>
          </a:p>
          <a:p>
            <a:pPr marL="457200" indent="-457200">
              <a:buFont typeface="Arial" panose="020B0604020202020204" pitchFamily="34" charset="0"/>
              <a:buChar char="•"/>
            </a:pPr>
            <a:r>
              <a:rPr lang="nl-NL">
                <a:solidFill>
                  <a:srgbClr val="00B050"/>
                </a:solidFill>
              </a:rPr>
              <a:t>Zorgt voor transparantie over de gevolgen van een besluit</a:t>
            </a:r>
          </a:p>
          <a:p>
            <a:pPr marL="457200" indent="-457200">
              <a:buFont typeface="Arial" panose="020B0604020202020204" pitchFamily="34" charset="0"/>
              <a:buChar char="•"/>
            </a:pPr>
            <a:r>
              <a:rPr lang="nl-NL">
                <a:solidFill>
                  <a:srgbClr val="00B050"/>
                </a:solidFill>
              </a:rPr>
              <a:t>Ondersteunt participatie en draagvlakontwikkeling</a:t>
            </a:r>
          </a:p>
          <a:p>
            <a:pPr marL="457200" indent="-457200">
              <a:buFont typeface="Arial" panose="020B0604020202020204" pitchFamily="34" charset="0"/>
              <a:buChar char="•"/>
            </a:pPr>
            <a:endParaRPr lang="nl-NL">
              <a:solidFill>
                <a:schemeClr val="accent2"/>
              </a:solidFill>
            </a:endParaRPr>
          </a:p>
          <a:p>
            <a:endParaRPr lang="nl-NL"/>
          </a:p>
          <a:p>
            <a:endParaRPr lang="nl-NL"/>
          </a:p>
        </p:txBody>
      </p:sp>
    </p:spTree>
    <p:extLst>
      <p:ext uri="{BB962C8B-B14F-4D97-AF65-F5344CB8AC3E}">
        <p14:creationId xmlns:p14="http://schemas.microsoft.com/office/powerpoint/2010/main" val="1532554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B1D661-4515-4C33-9958-7548D7466D69}"/>
              </a:ext>
            </a:extLst>
          </p:cNvPr>
          <p:cNvSpPr>
            <a:spLocks noGrp="1"/>
          </p:cNvSpPr>
          <p:nvPr>
            <p:ph type="title"/>
          </p:nvPr>
        </p:nvSpPr>
        <p:spPr/>
        <p:txBody>
          <a:bodyPr/>
          <a:lstStyle/>
          <a:p>
            <a:r>
              <a:rPr lang="nl-NL">
                <a:solidFill>
                  <a:schemeClr val="accent3"/>
                </a:solidFill>
              </a:rPr>
              <a:t>Welke thema’s komen aan de orde?</a:t>
            </a:r>
          </a:p>
        </p:txBody>
      </p:sp>
      <p:sp>
        <p:nvSpPr>
          <p:cNvPr id="7" name="Tekstvak 9">
            <a:extLst>
              <a:ext uri="{FF2B5EF4-FFF2-40B4-BE49-F238E27FC236}">
                <a16:creationId xmlns:a16="http://schemas.microsoft.com/office/drawing/2014/main" id="{88EF816C-BA26-46B8-A311-677BF55F0E70}"/>
              </a:ext>
            </a:extLst>
          </p:cNvPr>
          <p:cNvSpPr txBox="1"/>
          <p:nvPr/>
        </p:nvSpPr>
        <p:spPr>
          <a:xfrm>
            <a:off x="3899842" y="3062864"/>
            <a:ext cx="667512" cy="1107996"/>
          </a:xfrm>
          <a:prstGeom prst="rect">
            <a:avLst/>
          </a:prstGeom>
          <a:noFill/>
        </p:spPr>
        <p:txBody>
          <a:bodyPr wrap="square" lIns="0" tIns="0" rIns="0" bIns="0" rtlCol="0">
            <a:spAutoFit/>
          </a:bodyPr>
          <a:lstStyle>
            <a:defPPr lvl="0">
              <a:defRPr lang="nl-NL"/>
            </a:defPPr>
            <a:lvl1pPr marL="0" lvl="1" algn="l" defTabSz="914400" rtl="0" eaLnBrk="1" latinLnBrk="0" hangingPunct="1">
              <a:defRPr sz="1800" kern="1200">
                <a:solidFill>
                  <a:schemeClr val="tx1"/>
                </a:solidFill>
                <a:latin typeface="+mn-lt"/>
                <a:ea typeface="+mn-ea"/>
                <a:cs typeface="+mn-cs"/>
              </a:defRPr>
            </a:lvl1pPr>
            <a:lvl2pPr marL="457200" lvl="2" algn="l" defTabSz="914400" rtl="0" eaLnBrk="1" latinLnBrk="0" hangingPunct="1">
              <a:defRPr sz="1800" kern="1200">
                <a:solidFill>
                  <a:schemeClr val="tx1"/>
                </a:solidFill>
                <a:latin typeface="+mn-lt"/>
                <a:ea typeface="+mn-ea"/>
                <a:cs typeface="+mn-cs"/>
              </a:defRPr>
            </a:lvl2pPr>
            <a:lvl3pPr marL="914400" lvl="3" algn="l" defTabSz="914400" rtl="0" eaLnBrk="1" latinLnBrk="0" hangingPunct="1">
              <a:defRPr sz="1800" kern="1200">
                <a:solidFill>
                  <a:schemeClr val="tx1"/>
                </a:solidFill>
                <a:latin typeface="+mn-lt"/>
                <a:ea typeface="+mn-ea"/>
                <a:cs typeface="+mn-cs"/>
              </a:defRPr>
            </a:lvl3pPr>
            <a:lvl4pPr marL="1371600" lvl="4"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7200">
                <a:latin typeface="Tw Cen MT" panose="020B0602020104020603" pitchFamily="34" charset="0"/>
              </a:rPr>
              <a:t>+</a:t>
            </a:r>
          </a:p>
        </p:txBody>
      </p:sp>
      <p:sp>
        <p:nvSpPr>
          <p:cNvPr id="8" name="Tekstvak 14">
            <a:extLst>
              <a:ext uri="{FF2B5EF4-FFF2-40B4-BE49-F238E27FC236}">
                <a16:creationId xmlns:a16="http://schemas.microsoft.com/office/drawing/2014/main" id="{7217F4E7-D024-436B-9BE5-03AD510B5A46}"/>
              </a:ext>
            </a:extLst>
          </p:cNvPr>
          <p:cNvSpPr txBox="1"/>
          <p:nvPr/>
        </p:nvSpPr>
        <p:spPr>
          <a:xfrm>
            <a:off x="7264279" y="3092566"/>
            <a:ext cx="667512" cy="1107996"/>
          </a:xfrm>
          <a:prstGeom prst="rect">
            <a:avLst/>
          </a:prstGeom>
          <a:noFill/>
        </p:spPr>
        <p:txBody>
          <a:bodyPr wrap="square" lIns="0" tIns="0" rIns="0" bIns="0" rtlCol="0">
            <a:spAutoFit/>
          </a:bodyPr>
          <a:lstStyle>
            <a:defPPr lvl="0">
              <a:defRPr lang="nl-NL"/>
            </a:defPPr>
            <a:lvl1pPr marL="0" lvl="1" algn="l" defTabSz="914400" rtl="0" eaLnBrk="1" latinLnBrk="0" hangingPunct="1">
              <a:defRPr sz="1800" kern="1200">
                <a:solidFill>
                  <a:schemeClr val="tx1"/>
                </a:solidFill>
                <a:latin typeface="+mn-lt"/>
                <a:ea typeface="+mn-ea"/>
                <a:cs typeface="+mn-cs"/>
              </a:defRPr>
            </a:lvl1pPr>
            <a:lvl2pPr marL="457200" lvl="2" algn="l" defTabSz="914400" rtl="0" eaLnBrk="1" latinLnBrk="0" hangingPunct="1">
              <a:defRPr sz="1800" kern="1200">
                <a:solidFill>
                  <a:schemeClr val="tx1"/>
                </a:solidFill>
                <a:latin typeface="+mn-lt"/>
                <a:ea typeface="+mn-ea"/>
                <a:cs typeface="+mn-cs"/>
              </a:defRPr>
            </a:lvl2pPr>
            <a:lvl3pPr marL="914400" lvl="3" algn="l" defTabSz="914400" rtl="0" eaLnBrk="1" latinLnBrk="0" hangingPunct="1">
              <a:defRPr sz="1800" kern="1200">
                <a:solidFill>
                  <a:schemeClr val="tx1"/>
                </a:solidFill>
                <a:latin typeface="+mn-lt"/>
                <a:ea typeface="+mn-ea"/>
                <a:cs typeface="+mn-cs"/>
              </a:defRPr>
            </a:lvl3pPr>
            <a:lvl4pPr marL="1371600" lvl="4"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7200">
                <a:latin typeface="Tw Cen MT" panose="020B0602020104020603" pitchFamily="34" charset="0"/>
              </a:rPr>
              <a:t>+</a:t>
            </a:r>
          </a:p>
        </p:txBody>
      </p:sp>
      <p:grpSp>
        <p:nvGrpSpPr>
          <p:cNvPr id="9" name="Groep 8">
            <a:extLst>
              <a:ext uri="{FF2B5EF4-FFF2-40B4-BE49-F238E27FC236}">
                <a16:creationId xmlns:a16="http://schemas.microsoft.com/office/drawing/2014/main" id="{2436D1C3-3561-40ED-B495-63F8BABC9EEA}"/>
              </a:ext>
            </a:extLst>
          </p:cNvPr>
          <p:cNvGrpSpPr/>
          <p:nvPr/>
        </p:nvGrpSpPr>
        <p:grpSpPr>
          <a:xfrm>
            <a:off x="1981909" y="2054303"/>
            <a:ext cx="1030704" cy="3678953"/>
            <a:chOff x="773556" y="707445"/>
            <a:chExt cx="1361711" cy="5179504"/>
          </a:xfrm>
        </p:grpSpPr>
        <p:pic>
          <p:nvPicPr>
            <p:cNvPr id="21" name="Afbeelding 20">
              <a:extLst>
                <a:ext uri="{FF2B5EF4-FFF2-40B4-BE49-F238E27FC236}">
                  <a16:creationId xmlns:a16="http://schemas.microsoft.com/office/drawing/2014/main" id="{C71440B6-ADA8-4827-83E6-BDB849D95F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3556" y="707445"/>
              <a:ext cx="1361711" cy="3965782"/>
            </a:xfrm>
            <a:prstGeom prst="rect">
              <a:avLst/>
            </a:prstGeom>
          </p:spPr>
        </p:pic>
        <p:pic>
          <p:nvPicPr>
            <p:cNvPr id="22" name="Afbeelding 21">
              <a:extLst>
                <a:ext uri="{FF2B5EF4-FFF2-40B4-BE49-F238E27FC236}">
                  <a16:creationId xmlns:a16="http://schemas.microsoft.com/office/drawing/2014/main" id="{9186302D-5D9D-4E98-9308-88CE210DB2F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4894" y="4580759"/>
              <a:ext cx="1279034" cy="1306190"/>
            </a:xfrm>
            <a:prstGeom prst="rect">
              <a:avLst/>
            </a:prstGeom>
          </p:spPr>
        </p:pic>
      </p:grpSp>
      <p:grpSp>
        <p:nvGrpSpPr>
          <p:cNvPr id="10" name="Groep 9">
            <a:extLst>
              <a:ext uri="{FF2B5EF4-FFF2-40B4-BE49-F238E27FC236}">
                <a16:creationId xmlns:a16="http://schemas.microsoft.com/office/drawing/2014/main" id="{2AD495D9-C99F-465B-B625-7960F3859C49}"/>
              </a:ext>
            </a:extLst>
          </p:cNvPr>
          <p:cNvGrpSpPr/>
          <p:nvPr/>
        </p:nvGrpSpPr>
        <p:grpSpPr>
          <a:xfrm>
            <a:off x="8186586" y="1868870"/>
            <a:ext cx="1971359" cy="3175809"/>
            <a:chOff x="8860181" y="1410916"/>
            <a:chExt cx="2705100" cy="3975305"/>
          </a:xfrm>
        </p:grpSpPr>
        <p:pic>
          <p:nvPicPr>
            <p:cNvPr id="17" name="Afbeelding 16">
              <a:extLst>
                <a:ext uri="{FF2B5EF4-FFF2-40B4-BE49-F238E27FC236}">
                  <a16:creationId xmlns:a16="http://schemas.microsoft.com/office/drawing/2014/main" id="{68186D60-B845-49D2-A439-996A34D50A0E}"/>
                </a:ext>
              </a:extLst>
            </p:cNvPr>
            <p:cNvPicPr>
              <a:picLocks noChangeAspect="1"/>
            </p:cNvPicPr>
            <p:nvPr/>
          </p:nvPicPr>
          <p:blipFill>
            <a:blip r:embed="rId5"/>
            <a:stretch>
              <a:fillRect/>
            </a:stretch>
          </p:blipFill>
          <p:spPr>
            <a:xfrm>
              <a:off x="9084395" y="4015641"/>
              <a:ext cx="1616057" cy="1370580"/>
            </a:xfrm>
            <a:prstGeom prst="rect">
              <a:avLst/>
            </a:prstGeom>
          </p:spPr>
        </p:pic>
        <p:pic>
          <p:nvPicPr>
            <p:cNvPr id="18" name="Afbeelding 17">
              <a:extLst>
                <a:ext uri="{FF2B5EF4-FFF2-40B4-BE49-F238E27FC236}">
                  <a16:creationId xmlns:a16="http://schemas.microsoft.com/office/drawing/2014/main" id="{D2E1EC19-5641-420D-8FD3-B0092CB6F01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60181" y="1410916"/>
              <a:ext cx="2219326" cy="1162050"/>
            </a:xfrm>
            <a:prstGeom prst="rect">
              <a:avLst/>
            </a:prstGeom>
          </p:spPr>
        </p:pic>
        <p:pic>
          <p:nvPicPr>
            <p:cNvPr id="19" name="Afbeelding 18">
              <a:extLst>
                <a:ext uri="{FF2B5EF4-FFF2-40B4-BE49-F238E27FC236}">
                  <a16:creationId xmlns:a16="http://schemas.microsoft.com/office/drawing/2014/main" id="{9378C416-1D31-4B1C-97AA-714B63EAA45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860181" y="2497288"/>
              <a:ext cx="2705100" cy="1657350"/>
            </a:xfrm>
            <a:prstGeom prst="rect">
              <a:avLst/>
            </a:prstGeom>
          </p:spPr>
        </p:pic>
      </p:grpSp>
      <p:grpSp>
        <p:nvGrpSpPr>
          <p:cNvPr id="11" name="Groep 10">
            <a:extLst>
              <a:ext uri="{FF2B5EF4-FFF2-40B4-BE49-F238E27FC236}">
                <a16:creationId xmlns:a16="http://schemas.microsoft.com/office/drawing/2014/main" id="{FA972D3E-802E-4752-8DF2-B1568B80ADB0}"/>
              </a:ext>
            </a:extLst>
          </p:cNvPr>
          <p:cNvGrpSpPr/>
          <p:nvPr/>
        </p:nvGrpSpPr>
        <p:grpSpPr>
          <a:xfrm>
            <a:off x="5436679" y="1628800"/>
            <a:ext cx="1109686" cy="3345316"/>
            <a:chOff x="5132201" y="587545"/>
            <a:chExt cx="1573351" cy="4154990"/>
          </a:xfrm>
        </p:grpSpPr>
        <p:pic>
          <p:nvPicPr>
            <p:cNvPr id="14" name="Picture 2" descr="Afbeeldingsresultaat voor pictogram natuur">
              <a:extLst>
                <a:ext uri="{FF2B5EF4-FFF2-40B4-BE49-F238E27FC236}">
                  <a16:creationId xmlns:a16="http://schemas.microsoft.com/office/drawing/2014/main" id="{56A71FFF-B818-44BF-84B6-412ED68FB488}"/>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132201" y="587545"/>
              <a:ext cx="1534773" cy="1534773"/>
            </a:xfrm>
            <a:prstGeom prst="rect">
              <a:avLst/>
            </a:prstGeom>
            <a:noFill/>
            <a:extLst>
              <a:ext uri="{909E8E84-426E-40DD-AFC4-6F175D3DCCD1}">
                <a14:hiddenFill xmlns:a14="http://schemas.microsoft.com/office/drawing/2010/main">
                  <a:solidFill>
                    <a:srgbClr val="FFFFFF"/>
                  </a:solidFill>
                </a14:hiddenFill>
              </a:ext>
            </a:extLst>
          </p:spPr>
        </p:pic>
        <p:pic>
          <p:nvPicPr>
            <p:cNvPr id="15" name="Afbeelding 14">
              <a:extLst>
                <a:ext uri="{FF2B5EF4-FFF2-40B4-BE49-F238E27FC236}">
                  <a16:creationId xmlns:a16="http://schemas.microsoft.com/office/drawing/2014/main" id="{5684723D-BA3E-4128-942B-542AABC5EC2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15691" y="3736722"/>
              <a:ext cx="1489861" cy="1005813"/>
            </a:xfrm>
            <a:prstGeom prst="rect">
              <a:avLst/>
            </a:prstGeom>
          </p:spPr>
        </p:pic>
      </p:grpSp>
      <p:pic>
        <p:nvPicPr>
          <p:cNvPr id="12" name="Graphic 15" descr="Auto">
            <a:extLst>
              <a:ext uri="{FF2B5EF4-FFF2-40B4-BE49-F238E27FC236}">
                <a16:creationId xmlns:a16="http://schemas.microsoft.com/office/drawing/2014/main" id="{A85C0E45-FEE8-4755-AC94-70E1E122761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546737" y="2628431"/>
            <a:ext cx="914400" cy="914400"/>
          </a:xfrm>
          <a:prstGeom prst="rect">
            <a:avLst/>
          </a:prstGeom>
        </p:spPr>
      </p:pic>
      <p:pic>
        <p:nvPicPr>
          <p:cNvPr id="13" name="Graphic 17" descr="Griekse tempel">
            <a:extLst>
              <a:ext uri="{FF2B5EF4-FFF2-40B4-BE49-F238E27FC236}">
                <a16:creationId xmlns:a16="http://schemas.microsoft.com/office/drawing/2014/main" id="{0698ED6B-586B-4E14-A4F0-635D479D103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546737" y="3320917"/>
            <a:ext cx="914400" cy="914400"/>
          </a:xfrm>
          <a:prstGeom prst="rect">
            <a:avLst/>
          </a:prstGeom>
        </p:spPr>
      </p:pic>
      <p:sp>
        <p:nvSpPr>
          <p:cNvPr id="3" name="Gelijkbenige driehoek 2">
            <a:extLst>
              <a:ext uri="{FF2B5EF4-FFF2-40B4-BE49-F238E27FC236}">
                <a16:creationId xmlns:a16="http://schemas.microsoft.com/office/drawing/2014/main" id="{827F9B45-2FCF-4331-B264-55F94BF6C984}"/>
              </a:ext>
            </a:extLst>
          </p:cNvPr>
          <p:cNvSpPr/>
          <p:nvPr/>
        </p:nvSpPr>
        <p:spPr>
          <a:xfrm rot="10800000">
            <a:off x="5687208" y="5269369"/>
            <a:ext cx="667513" cy="741166"/>
          </a:xfrm>
          <a:prstGeom prst="triangl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Graphic 4" descr="Kloppend hart met effen opvulling">
            <a:extLst>
              <a:ext uri="{FF2B5EF4-FFF2-40B4-BE49-F238E27FC236}">
                <a16:creationId xmlns:a16="http://schemas.microsoft.com/office/drawing/2014/main" id="{6274F2BF-E038-41C0-86A4-DD047CDC8AF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399940" y="4974116"/>
            <a:ext cx="1190639" cy="1190639"/>
          </a:xfrm>
          <a:prstGeom prst="rect">
            <a:avLst/>
          </a:prstGeom>
        </p:spPr>
      </p:pic>
    </p:spTree>
    <p:extLst>
      <p:ext uri="{BB962C8B-B14F-4D97-AF65-F5344CB8AC3E}">
        <p14:creationId xmlns:p14="http://schemas.microsoft.com/office/powerpoint/2010/main" val="428824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EA71C8-8BE3-4B7D-A369-FF71FDBDE916}"/>
              </a:ext>
            </a:extLst>
          </p:cNvPr>
          <p:cNvSpPr>
            <a:spLocks noGrp="1"/>
          </p:cNvSpPr>
          <p:nvPr>
            <p:ph type="title"/>
          </p:nvPr>
        </p:nvSpPr>
        <p:spPr>
          <a:xfrm>
            <a:off x="756717" y="562611"/>
            <a:ext cx="10440000" cy="648000"/>
          </a:xfrm>
        </p:spPr>
        <p:txBody>
          <a:bodyPr anchor="b">
            <a:normAutofit/>
          </a:bodyPr>
          <a:lstStyle/>
          <a:p>
            <a:pPr>
              <a:lnSpc>
                <a:spcPct val="90000"/>
              </a:lnSpc>
            </a:pPr>
            <a:r>
              <a:rPr lang="nl-NL" sz="4600">
                <a:solidFill>
                  <a:schemeClr val="accent3"/>
                </a:solidFill>
              </a:rPr>
              <a:t>Wat staat er in een milieueffectrapport?</a:t>
            </a:r>
          </a:p>
        </p:txBody>
      </p:sp>
      <p:graphicFrame>
        <p:nvGraphicFramePr>
          <p:cNvPr id="5" name="Tijdelijke aanduiding voor inhoud 2">
            <a:extLst>
              <a:ext uri="{FF2B5EF4-FFF2-40B4-BE49-F238E27FC236}">
                <a16:creationId xmlns:a16="http://schemas.microsoft.com/office/drawing/2014/main" id="{1EEC71AD-0E82-5AD5-7A6F-57B0EA033876}"/>
              </a:ext>
            </a:extLst>
          </p:cNvPr>
          <p:cNvGraphicFramePr>
            <a:graphicFrameLocks noGrp="1"/>
          </p:cNvGraphicFramePr>
          <p:nvPr>
            <p:ph idx="1"/>
            <p:extLst>
              <p:ext uri="{D42A27DB-BD31-4B8C-83A1-F6EECF244321}">
                <p14:modId xmlns:p14="http://schemas.microsoft.com/office/powerpoint/2010/main" val="215127723"/>
              </p:ext>
            </p:extLst>
          </p:nvPr>
        </p:nvGraphicFramePr>
        <p:xfrm>
          <a:off x="736211" y="1519698"/>
          <a:ext cx="10440000" cy="4429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5571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bwMode="gray"/>
        <p:txBody>
          <a:bodyPr/>
          <a:lstStyle/>
          <a:p>
            <a:r>
              <a:rPr lang="nl-NL">
                <a:solidFill>
                  <a:schemeClr val="accent3"/>
                </a:solidFill>
              </a:rPr>
              <a:t>M.e.r. helpt in het kort</a:t>
            </a:r>
          </a:p>
        </p:txBody>
      </p:sp>
      <p:sp>
        <p:nvSpPr>
          <p:cNvPr id="5" name="Content Placeholder 4"/>
          <p:cNvSpPr>
            <a:spLocks noGrp="1"/>
          </p:cNvSpPr>
          <p:nvPr>
            <p:ph idx="1"/>
          </p:nvPr>
        </p:nvSpPr>
        <p:spPr bwMode="gray">
          <a:xfrm>
            <a:off x="756717" y="1751999"/>
            <a:ext cx="10440000" cy="5248549"/>
          </a:xfrm>
        </p:spPr>
        <p:txBody>
          <a:bodyPr/>
          <a:lstStyle/>
          <a:p>
            <a:pPr marL="457200" indent="-457200" fontAlgn="base">
              <a:buFont typeface="Arial" panose="020B0604020202020204" pitchFamily="34" charset="0"/>
              <a:buChar char="•"/>
            </a:pPr>
            <a:r>
              <a:rPr lang="en-US" err="1">
                <a:solidFill>
                  <a:srgbClr val="006689"/>
                </a:solidFill>
                <a:latin typeface="Arial" panose="020B0604020202020204" pitchFamily="34" charset="0"/>
              </a:rPr>
              <a:t>Toetst</a:t>
            </a:r>
            <a:r>
              <a:rPr lang="en-US">
                <a:solidFill>
                  <a:srgbClr val="006689"/>
                </a:solidFill>
                <a:latin typeface="Arial" panose="020B0604020202020204" pitchFamily="34" charset="0"/>
              </a:rPr>
              <a:t> of </a:t>
            </a:r>
            <a:r>
              <a:rPr lang="en-US" err="1">
                <a:solidFill>
                  <a:srgbClr val="006689"/>
                </a:solidFill>
                <a:latin typeface="Arial" panose="020B0604020202020204" pitchFamily="34" charset="0"/>
              </a:rPr>
              <a:t>ontwikkelingen</a:t>
            </a:r>
            <a:r>
              <a:rPr lang="en-US">
                <a:solidFill>
                  <a:srgbClr val="006689"/>
                </a:solidFill>
                <a:latin typeface="Arial" panose="020B0604020202020204" pitchFamily="34" charset="0"/>
              </a:rPr>
              <a:t> </a:t>
            </a:r>
            <a:r>
              <a:rPr lang="en-US" err="1">
                <a:solidFill>
                  <a:srgbClr val="006689"/>
                </a:solidFill>
                <a:latin typeface="Arial" panose="020B0604020202020204" pitchFamily="34" charset="0"/>
              </a:rPr>
              <a:t>passen</a:t>
            </a:r>
            <a:r>
              <a:rPr lang="en-US">
                <a:solidFill>
                  <a:srgbClr val="006689"/>
                </a:solidFill>
                <a:latin typeface="Arial" panose="020B0604020202020204" pitchFamily="34" charset="0"/>
              </a:rPr>
              <a:t> </a:t>
            </a:r>
            <a:r>
              <a:rPr lang="en-US" err="1">
                <a:solidFill>
                  <a:srgbClr val="006689"/>
                </a:solidFill>
                <a:latin typeface="Arial" panose="020B0604020202020204" pitchFamily="34" charset="0"/>
              </a:rPr>
              <a:t>bij</a:t>
            </a:r>
            <a:r>
              <a:rPr lang="en-US">
                <a:solidFill>
                  <a:srgbClr val="006689"/>
                </a:solidFill>
                <a:latin typeface="Arial" panose="020B0604020202020204" pitchFamily="34" charset="0"/>
              </a:rPr>
              <a:t> </a:t>
            </a:r>
            <a:r>
              <a:rPr lang="en-US" err="1">
                <a:solidFill>
                  <a:srgbClr val="006689"/>
                </a:solidFill>
                <a:latin typeface="Arial" panose="020B0604020202020204" pitchFamily="34" charset="0"/>
              </a:rPr>
              <a:t>ambities</a:t>
            </a:r>
            <a:r>
              <a:rPr lang="en-US">
                <a:solidFill>
                  <a:srgbClr val="006689"/>
                </a:solidFill>
                <a:latin typeface="Arial" panose="020B0604020202020204" pitchFamily="34" charset="0"/>
              </a:rPr>
              <a:t> (</a:t>
            </a:r>
            <a:r>
              <a:rPr lang="en-US" err="1">
                <a:solidFill>
                  <a:srgbClr val="006689"/>
                </a:solidFill>
                <a:latin typeface="Arial" panose="020B0604020202020204" pitchFamily="34" charset="0"/>
              </a:rPr>
              <a:t>omgevingskwaliteit</a:t>
            </a:r>
            <a:r>
              <a:rPr lang="en-US">
                <a:solidFill>
                  <a:srgbClr val="006689"/>
                </a:solidFill>
                <a:latin typeface="Arial" panose="020B0604020202020204" pitchFamily="34" charset="0"/>
              </a:rPr>
              <a:t>, </a:t>
            </a:r>
            <a:r>
              <a:rPr lang="en-US" err="1">
                <a:solidFill>
                  <a:srgbClr val="006689"/>
                </a:solidFill>
                <a:latin typeface="Arial" panose="020B0604020202020204" pitchFamily="34" charset="0"/>
              </a:rPr>
              <a:t>duurzamheid</a:t>
            </a:r>
            <a:r>
              <a:rPr lang="en-US">
                <a:solidFill>
                  <a:srgbClr val="006689"/>
                </a:solidFill>
                <a:latin typeface="Arial" panose="020B0604020202020204" pitchFamily="34" charset="0"/>
              </a:rPr>
              <a:t>, </a:t>
            </a:r>
            <a:r>
              <a:rPr lang="en-US" err="1">
                <a:solidFill>
                  <a:srgbClr val="006689"/>
                </a:solidFill>
                <a:latin typeface="Arial" panose="020B0604020202020204" pitchFamily="34" charset="0"/>
              </a:rPr>
              <a:t>natuur</a:t>
            </a:r>
            <a:r>
              <a:rPr lang="en-US">
                <a:solidFill>
                  <a:srgbClr val="006689"/>
                </a:solidFill>
                <a:latin typeface="Arial" panose="020B0604020202020204" pitchFamily="34" charset="0"/>
              </a:rPr>
              <a:t> en </a:t>
            </a:r>
            <a:r>
              <a:rPr lang="en-US" err="1">
                <a:solidFill>
                  <a:srgbClr val="006689"/>
                </a:solidFill>
                <a:latin typeface="Arial" panose="020B0604020202020204" pitchFamily="34" charset="0"/>
              </a:rPr>
              <a:t>gezondheid</a:t>
            </a:r>
            <a:r>
              <a:rPr lang="en-US">
                <a:solidFill>
                  <a:srgbClr val="006689"/>
                </a:solidFill>
                <a:latin typeface="Arial" panose="020B0604020202020204" pitchFamily="34" charset="0"/>
              </a:rPr>
              <a:t>)</a:t>
            </a:r>
          </a:p>
          <a:p>
            <a:pPr marL="457200" indent="-457200" fontAlgn="base">
              <a:buFont typeface="Arial" panose="020B0604020202020204" pitchFamily="34" charset="0"/>
              <a:buChar char="•"/>
            </a:pPr>
            <a:r>
              <a:rPr lang="en-US" err="1">
                <a:solidFill>
                  <a:srgbClr val="006689"/>
                </a:solidFill>
                <a:latin typeface="Arial" panose="020B0604020202020204" pitchFamily="34" charset="0"/>
              </a:rPr>
              <a:t>Beoordeelt</a:t>
            </a:r>
            <a:r>
              <a:rPr lang="en-US">
                <a:solidFill>
                  <a:srgbClr val="006689"/>
                </a:solidFill>
                <a:latin typeface="Arial" panose="020B0604020202020204" pitchFamily="34" charset="0"/>
              </a:rPr>
              <a:t> </a:t>
            </a:r>
            <a:r>
              <a:rPr lang="en-US" err="1">
                <a:solidFill>
                  <a:srgbClr val="006689"/>
                </a:solidFill>
                <a:latin typeface="Arial" panose="020B0604020202020204" pitchFamily="34" charset="0"/>
              </a:rPr>
              <a:t>effecten</a:t>
            </a:r>
            <a:r>
              <a:rPr lang="en-US">
                <a:solidFill>
                  <a:srgbClr val="006689"/>
                </a:solidFill>
                <a:latin typeface="Arial" panose="020B0604020202020204" pitchFamily="34" charset="0"/>
              </a:rPr>
              <a:t> van </a:t>
            </a:r>
            <a:r>
              <a:rPr lang="en-US" err="1">
                <a:solidFill>
                  <a:srgbClr val="006689"/>
                </a:solidFill>
                <a:latin typeface="Arial" panose="020B0604020202020204" pitchFamily="34" charset="0"/>
              </a:rPr>
              <a:t>meerdere</a:t>
            </a:r>
            <a:r>
              <a:rPr lang="en-US">
                <a:solidFill>
                  <a:srgbClr val="006689"/>
                </a:solidFill>
                <a:latin typeface="Arial" panose="020B0604020202020204" pitchFamily="34" charset="0"/>
              </a:rPr>
              <a:t> </a:t>
            </a:r>
            <a:r>
              <a:rPr lang="en-US" err="1">
                <a:solidFill>
                  <a:srgbClr val="006689"/>
                </a:solidFill>
                <a:latin typeface="Arial" panose="020B0604020202020204" pitchFamily="34" charset="0"/>
              </a:rPr>
              <a:t>activiteiten</a:t>
            </a:r>
            <a:r>
              <a:rPr lang="en-US">
                <a:solidFill>
                  <a:srgbClr val="006689"/>
                </a:solidFill>
                <a:latin typeface="Arial" panose="020B0604020202020204" pitchFamily="34" charset="0"/>
              </a:rPr>
              <a:t> in </a:t>
            </a:r>
            <a:r>
              <a:rPr lang="en-US" err="1">
                <a:solidFill>
                  <a:srgbClr val="006689"/>
                </a:solidFill>
                <a:latin typeface="Arial" panose="020B0604020202020204" pitchFamily="34" charset="0"/>
              </a:rPr>
              <a:t>samenhang</a:t>
            </a:r>
            <a:endParaRPr lang="en-US">
              <a:solidFill>
                <a:srgbClr val="006689"/>
              </a:solidFill>
              <a:latin typeface="Arial" panose="020B0604020202020204" pitchFamily="34" charset="0"/>
            </a:endParaRPr>
          </a:p>
          <a:p>
            <a:pPr marL="457200" indent="-457200" fontAlgn="base">
              <a:buFont typeface="Arial" panose="020B0604020202020204" pitchFamily="34" charset="0"/>
              <a:buChar char="•"/>
            </a:pPr>
            <a:r>
              <a:rPr lang="en-US" err="1">
                <a:solidFill>
                  <a:srgbClr val="006689"/>
                </a:solidFill>
                <a:latin typeface="Arial" panose="020B0604020202020204" pitchFamily="34" charset="0"/>
              </a:rPr>
              <a:t>Levert</a:t>
            </a:r>
            <a:r>
              <a:rPr lang="en-US">
                <a:solidFill>
                  <a:srgbClr val="006689"/>
                </a:solidFill>
                <a:latin typeface="Arial" panose="020B0604020202020204" pitchFamily="34" charset="0"/>
              </a:rPr>
              <a:t> </a:t>
            </a:r>
            <a:r>
              <a:rPr lang="en-US" err="1">
                <a:solidFill>
                  <a:srgbClr val="006689"/>
                </a:solidFill>
                <a:latin typeface="Arial" panose="020B0604020202020204" pitchFamily="34" charset="0"/>
              </a:rPr>
              <a:t>objectieve</a:t>
            </a:r>
            <a:r>
              <a:rPr lang="en-US">
                <a:solidFill>
                  <a:srgbClr val="006689"/>
                </a:solidFill>
                <a:latin typeface="Arial" panose="020B0604020202020204" pitchFamily="34" charset="0"/>
              </a:rPr>
              <a:t> </a:t>
            </a:r>
            <a:r>
              <a:rPr lang="en-US" err="1">
                <a:solidFill>
                  <a:srgbClr val="006689"/>
                </a:solidFill>
                <a:latin typeface="Arial" panose="020B0604020202020204" pitchFamily="34" charset="0"/>
              </a:rPr>
              <a:t>informatie</a:t>
            </a:r>
            <a:r>
              <a:rPr lang="en-US">
                <a:solidFill>
                  <a:srgbClr val="006689"/>
                </a:solidFill>
                <a:latin typeface="Arial" panose="020B0604020202020204" pitchFamily="34" charset="0"/>
              </a:rPr>
              <a:t> over gevolgen van </a:t>
            </a:r>
            <a:r>
              <a:rPr lang="en-US" err="1">
                <a:solidFill>
                  <a:srgbClr val="006689"/>
                </a:solidFill>
                <a:latin typeface="Arial" panose="020B0604020202020204" pitchFamily="34" charset="0"/>
              </a:rPr>
              <a:t>mogelijke</a:t>
            </a:r>
            <a:r>
              <a:rPr lang="en-US">
                <a:solidFill>
                  <a:srgbClr val="006689"/>
                </a:solidFill>
                <a:latin typeface="Arial" panose="020B0604020202020204" pitchFamily="34" charset="0"/>
              </a:rPr>
              <a:t> </a:t>
            </a:r>
            <a:r>
              <a:rPr lang="en-US" err="1">
                <a:solidFill>
                  <a:srgbClr val="006689"/>
                </a:solidFill>
                <a:latin typeface="Arial" panose="020B0604020202020204" pitchFamily="34" charset="0"/>
              </a:rPr>
              <a:t>oplossingen</a:t>
            </a:r>
            <a:r>
              <a:rPr lang="en-US">
                <a:solidFill>
                  <a:srgbClr val="006689"/>
                </a:solidFill>
                <a:latin typeface="Arial" panose="020B0604020202020204" pitchFamily="34" charset="0"/>
              </a:rPr>
              <a:t> en </a:t>
            </a:r>
            <a:r>
              <a:rPr lang="en-US" err="1">
                <a:solidFill>
                  <a:srgbClr val="006689"/>
                </a:solidFill>
                <a:latin typeface="Arial" panose="020B0604020202020204" pitchFamily="34" charset="0"/>
              </a:rPr>
              <a:t>keuzes</a:t>
            </a:r>
            <a:endParaRPr lang="en-US">
              <a:solidFill>
                <a:srgbClr val="006689"/>
              </a:solidFill>
              <a:latin typeface="Arial" panose="020B0604020202020204" pitchFamily="34" charset="0"/>
            </a:endParaRPr>
          </a:p>
          <a:p>
            <a:pPr marL="457200" indent="-457200" fontAlgn="base">
              <a:buFont typeface="Arial" panose="020B0604020202020204" pitchFamily="34" charset="0"/>
              <a:buChar char="•"/>
            </a:pPr>
            <a:r>
              <a:rPr lang="en-US" err="1">
                <a:solidFill>
                  <a:srgbClr val="006689"/>
                </a:solidFill>
                <a:latin typeface="Arial" panose="020B0604020202020204" pitchFamily="34" charset="0"/>
              </a:rPr>
              <a:t>Helpt</a:t>
            </a:r>
            <a:r>
              <a:rPr lang="en-US">
                <a:solidFill>
                  <a:srgbClr val="006689"/>
                </a:solidFill>
                <a:latin typeface="Arial" panose="020B0604020202020204" pitchFamily="34" charset="0"/>
              </a:rPr>
              <a:t> </a:t>
            </a:r>
            <a:r>
              <a:rPr lang="en-US" err="1">
                <a:solidFill>
                  <a:srgbClr val="006689"/>
                </a:solidFill>
                <a:latin typeface="Arial" panose="020B0604020202020204" pitchFamily="34" charset="0"/>
              </a:rPr>
              <a:t>vooral</a:t>
            </a:r>
            <a:r>
              <a:rPr lang="en-US">
                <a:solidFill>
                  <a:srgbClr val="006689"/>
                </a:solidFill>
                <a:latin typeface="Arial" panose="020B0604020202020204" pitchFamily="34" charset="0"/>
              </a:rPr>
              <a:t> </a:t>
            </a:r>
            <a:r>
              <a:rPr lang="en-US" err="1">
                <a:solidFill>
                  <a:srgbClr val="006689"/>
                </a:solidFill>
                <a:latin typeface="Arial" panose="020B0604020202020204" pitchFamily="34" charset="0"/>
              </a:rPr>
              <a:t>als</a:t>
            </a:r>
            <a:r>
              <a:rPr lang="en-US">
                <a:solidFill>
                  <a:srgbClr val="006689"/>
                </a:solidFill>
                <a:latin typeface="Arial" panose="020B0604020202020204" pitchFamily="34" charset="0"/>
              </a:rPr>
              <a:t> het </a:t>
            </a:r>
            <a:r>
              <a:rPr lang="en-US" err="1">
                <a:solidFill>
                  <a:srgbClr val="006689"/>
                </a:solidFill>
                <a:latin typeface="Arial" panose="020B0604020202020204" pitchFamily="34" charset="0"/>
              </a:rPr>
              <a:t>vanaf</a:t>
            </a:r>
            <a:r>
              <a:rPr lang="en-US">
                <a:solidFill>
                  <a:srgbClr val="006689"/>
                </a:solidFill>
                <a:latin typeface="Arial" panose="020B0604020202020204" pitchFamily="34" charset="0"/>
              </a:rPr>
              <a:t> de start </a:t>
            </a:r>
            <a:r>
              <a:rPr lang="en-US" err="1">
                <a:solidFill>
                  <a:srgbClr val="006689"/>
                </a:solidFill>
                <a:latin typeface="Arial" panose="020B0604020202020204" pitchFamily="34" charset="0"/>
              </a:rPr>
              <a:t>integraal</a:t>
            </a:r>
            <a:r>
              <a:rPr lang="en-US">
                <a:solidFill>
                  <a:srgbClr val="006689"/>
                </a:solidFill>
                <a:latin typeface="Arial" panose="020B0604020202020204" pitchFamily="34" charset="0"/>
              </a:rPr>
              <a:t> </a:t>
            </a:r>
            <a:r>
              <a:rPr lang="en-US" err="1">
                <a:solidFill>
                  <a:srgbClr val="006689"/>
                </a:solidFill>
                <a:latin typeface="Arial" panose="020B0604020202020204" pitchFamily="34" charset="0"/>
              </a:rPr>
              <a:t>onderdeel</a:t>
            </a:r>
            <a:r>
              <a:rPr lang="en-US">
                <a:solidFill>
                  <a:srgbClr val="006689"/>
                </a:solidFill>
                <a:latin typeface="Arial" panose="020B0604020202020204" pitchFamily="34" charset="0"/>
              </a:rPr>
              <a:t> </a:t>
            </a:r>
            <a:r>
              <a:rPr lang="en-US" err="1">
                <a:solidFill>
                  <a:srgbClr val="006689"/>
                </a:solidFill>
                <a:latin typeface="Arial" panose="020B0604020202020204" pitchFamily="34" charset="0"/>
              </a:rPr>
              <a:t>uitmaakt</a:t>
            </a:r>
            <a:r>
              <a:rPr lang="en-US">
                <a:solidFill>
                  <a:srgbClr val="006689"/>
                </a:solidFill>
                <a:latin typeface="Arial" panose="020B0604020202020204" pitchFamily="34" charset="0"/>
              </a:rPr>
              <a:t> van de plan-/</a:t>
            </a:r>
            <a:r>
              <a:rPr lang="en-US" err="1">
                <a:solidFill>
                  <a:srgbClr val="006689"/>
                </a:solidFill>
                <a:latin typeface="Arial" panose="020B0604020202020204" pitchFamily="34" charset="0"/>
              </a:rPr>
              <a:t>projectontwikkeling</a:t>
            </a:r>
            <a:endParaRPr lang="en-US">
              <a:solidFill>
                <a:srgbClr val="006689"/>
              </a:solidFill>
              <a:latin typeface="Arial" panose="020B0604020202020204" pitchFamily="34" charset="0"/>
            </a:endParaRPr>
          </a:p>
          <a:p>
            <a:pPr marL="457200" indent="-457200" fontAlgn="base">
              <a:buFont typeface="Arial" panose="020B0604020202020204" pitchFamily="34" charset="0"/>
              <a:buChar char="•"/>
            </a:pPr>
            <a:r>
              <a:rPr lang="en-US" err="1">
                <a:solidFill>
                  <a:srgbClr val="006689"/>
                </a:solidFill>
                <a:latin typeface="Arial" panose="020B0604020202020204" pitchFamily="34" charset="0"/>
              </a:rPr>
              <a:t>Ondersteunt</a:t>
            </a:r>
            <a:r>
              <a:rPr lang="en-US">
                <a:solidFill>
                  <a:srgbClr val="006689"/>
                </a:solidFill>
                <a:latin typeface="Arial" panose="020B0604020202020204" pitchFamily="34" charset="0"/>
              </a:rPr>
              <a:t> </a:t>
            </a:r>
            <a:r>
              <a:rPr lang="en-US" err="1">
                <a:solidFill>
                  <a:srgbClr val="006689"/>
                </a:solidFill>
                <a:latin typeface="Arial" panose="020B0604020202020204" pitchFamily="34" charset="0"/>
              </a:rPr>
              <a:t>participatie</a:t>
            </a:r>
            <a:r>
              <a:rPr lang="en-US">
                <a:solidFill>
                  <a:srgbClr val="006689"/>
                </a:solidFill>
                <a:latin typeface="Arial" panose="020B0604020202020204" pitchFamily="34" charset="0"/>
              </a:rPr>
              <a:t> en </a:t>
            </a:r>
            <a:r>
              <a:rPr lang="en-US" err="1">
                <a:solidFill>
                  <a:srgbClr val="006689"/>
                </a:solidFill>
                <a:latin typeface="Arial" panose="020B0604020202020204" pitchFamily="34" charset="0"/>
              </a:rPr>
              <a:t>draagvlakontwikkeling</a:t>
            </a:r>
            <a:endParaRPr lang="en-US">
              <a:solidFill>
                <a:srgbClr val="006689"/>
              </a:solidFill>
              <a:latin typeface="Arial" panose="020B0604020202020204" pitchFamily="34" charset="0"/>
            </a:endParaRPr>
          </a:p>
          <a:p>
            <a:pPr marL="457200" indent="-457200" fontAlgn="base">
              <a:buFont typeface="Arial" panose="020B0604020202020204" pitchFamily="34" charset="0"/>
              <a:buChar char="•"/>
            </a:pPr>
            <a:r>
              <a:rPr lang="en-US" err="1">
                <a:solidFill>
                  <a:srgbClr val="006689"/>
                </a:solidFill>
                <a:latin typeface="Arial" panose="020B0604020202020204" pitchFamily="34" charset="0"/>
              </a:rPr>
              <a:t>Vergroot</a:t>
            </a:r>
            <a:r>
              <a:rPr lang="en-US">
                <a:solidFill>
                  <a:srgbClr val="006689"/>
                </a:solidFill>
                <a:latin typeface="Arial" panose="020B0604020202020204" pitchFamily="34" charset="0"/>
              </a:rPr>
              <a:t> </a:t>
            </a:r>
            <a:r>
              <a:rPr lang="en-US" err="1">
                <a:solidFill>
                  <a:srgbClr val="006689"/>
                </a:solidFill>
                <a:latin typeface="Arial" panose="020B0604020202020204" pitchFamily="34" charset="0"/>
              </a:rPr>
              <a:t>juridische</a:t>
            </a:r>
            <a:r>
              <a:rPr lang="en-US">
                <a:solidFill>
                  <a:srgbClr val="006689"/>
                </a:solidFill>
                <a:latin typeface="Arial" panose="020B0604020202020204" pitchFamily="34" charset="0"/>
              </a:rPr>
              <a:t> </a:t>
            </a:r>
            <a:r>
              <a:rPr lang="en-US" err="1">
                <a:solidFill>
                  <a:srgbClr val="006689"/>
                </a:solidFill>
                <a:latin typeface="Arial" panose="020B0604020202020204" pitchFamily="34" charset="0"/>
              </a:rPr>
              <a:t>houdbaarheid</a:t>
            </a:r>
            <a:r>
              <a:rPr lang="en-US">
                <a:solidFill>
                  <a:srgbClr val="006689"/>
                </a:solidFill>
                <a:latin typeface="Arial" panose="020B0604020202020204" pitchFamily="34" charset="0"/>
              </a:rPr>
              <a:t> van </a:t>
            </a:r>
            <a:r>
              <a:rPr lang="en-US" err="1">
                <a:solidFill>
                  <a:srgbClr val="006689"/>
                </a:solidFill>
                <a:latin typeface="Arial" panose="020B0604020202020204" pitchFamily="34" charset="0"/>
              </a:rPr>
              <a:t>besluiten</a:t>
            </a:r>
            <a:endParaRPr lang="en-US">
              <a:solidFill>
                <a:srgbClr val="006689"/>
              </a:solidFill>
              <a:latin typeface="Arial" panose="020B0604020202020204" pitchFamily="34" charset="0"/>
            </a:endParaRPr>
          </a:p>
          <a:p>
            <a:pPr marL="457200" indent="-457200" fontAlgn="base">
              <a:buFont typeface="Arial" panose="020B0604020202020204" pitchFamily="34" charset="0"/>
              <a:buChar char="•"/>
            </a:pPr>
            <a:endParaRPr lang="en-US" u="none" strike="noStrike">
              <a:solidFill>
                <a:srgbClr val="006689"/>
              </a:solidFill>
              <a:latin typeface="Arial" panose="020B0604020202020204" pitchFamily="34" charset="0"/>
            </a:endParaRPr>
          </a:p>
          <a:p>
            <a:pPr marL="457200" indent="-457200" algn="l" rtl="0" fontAlgn="base">
              <a:buFont typeface="Arial" panose="020B0604020202020204" pitchFamily="34" charset="0"/>
              <a:buChar char="•"/>
            </a:pPr>
            <a:endParaRPr lang="en-US" b="0" i="0">
              <a:solidFill>
                <a:srgbClr val="006689"/>
              </a:solidFill>
              <a:effectLst/>
              <a:latin typeface="Arial" panose="020B0604020202020204" pitchFamily="34" charset="0"/>
            </a:endParaRPr>
          </a:p>
        </p:txBody>
      </p:sp>
    </p:spTree>
    <p:extLst>
      <p:ext uri="{BB962C8B-B14F-4D97-AF65-F5344CB8AC3E}">
        <p14:creationId xmlns:p14="http://schemas.microsoft.com/office/powerpoint/2010/main" val="2073989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37039" y="716342"/>
            <a:ext cx="10440000" cy="648000"/>
          </a:xfrm>
        </p:spPr>
        <p:txBody>
          <a:bodyPr/>
          <a:lstStyle/>
          <a:p>
            <a:r>
              <a:rPr lang="nl-NL">
                <a:solidFill>
                  <a:schemeClr val="accent3"/>
                </a:solidFill>
              </a:rPr>
              <a:t>Hoe helpt de Commissie? </a:t>
            </a:r>
          </a:p>
        </p:txBody>
      </p:sp>
      <p:sp>
        <p:nvSpPr>
          <p:cNvPr id="8" name="Text Placeholder 7"/>
          <p:cNvSpPr>
            <a:spLocks noGrp="1"/>
          </p:cNvSpPr>
          <p:nvPr>
            <p:ph type="body" sz="quarter" idx="13"/>
          </p:nvPr>
        </p:nvSpPr>
        <p:spPr>
          <a:xfrm>
            <a:off x="4258945" y="1617630"/>
            <a:ext cx="7115666" cy="4802997"/>
          </a:xfrm>
        </p:spPr>
        <p:txBody>
          <a:bodyPr/>
          <a:lstStyle/>
          <a:p>
            <a:r>
              <a:rPr lang="nl-NL">
                <a:solidFill>
                  <a:schemeClr val="accent2"/>
                </a:solidFill>
              </a:rPr>
              <a:t>Beoordelen </a:t>
            </a:r>
            <a:r>
              <a:rPr lang="nl-NL" err="1">
                <a:solidFill>
                  <a:srgbClr val="00B050"/>
                </a:solidFill>
              </a:rPr>
              <a:t>onderzoeksagenda</a:t>
            </a:r>
            <a:endParaRPr lang="nl-NL">
              <a:solidFill>
                <a:srgbClr val="00B050"/>
              </a:solidFill>
            </a:endParaRPr>
          </a:p>
          <a:p>
            <a:pPr marL="342900" indent="-342900">
              <a:buFont typeface="Arial" panose="020B0604020202020204" pitchFamily="34" charset="0"/>
              <a:buChar char="•"/>
            </a:pPr>
            <a:r>
              <a:rPr lang="nl-NL">
                <a:solidFill>
                  <a:schemeClr val="accent2"/>
                </a:solidFill>
              </a:rPr>
              <a:t>Advies over reikwijdte en detailniveau</a:t>
            </a:r>
          </a:p>
          <a:p>
            <a:endParaRPr lang="nl-NL"/>
          </a:p>
          <a:p>
            <a:pPr lvl="0"/>
            <a:r>
              <a:rPr lang="nl-NL">
                <a:solidFill>
                  <a:schemeClr val="accent2"/>
                </a:solidFill>
              </a:rPr>
              <a:t>Beoordelen </a:t>
            </a:r>
            <a:r>
              <a:rPr lang="nl-NL" err="1">
                <a:solidFill>
                  <a:srgbClr val="00B050"/>
                </a:solidFill>
              </a:rPr>
              <a:t>milieuinformatie</a:t>
            </a:r>
            <a:r>
              <a:rPr lang="nl-NL">
                <a:solidFill>
                  <a:srgbClr val="00B050"/>
                </a:solidFill>
              </a:rPr>
              <a:t> in MER</a:t>
            </a:r>
          </a:p>
          <a:p>
            <a:pPr marL="342900" lvl="0" indent="-342900">
              <a:buFont typeface="Arial" panose="020B0604020202020204" pitchFamily="34" charset="0"/>
              <a:buChar char="•"/>
            </a:pPr>
            <a:r>
              <a:rPr lang="nl-NL">
                <a:solidFill>
                  <a:schemeClr val="accent2"/>
                </a:solidFill>
              </a:rPr>
              <a:t>Geeft het MER voldoende en juiste informatie om het milieubelang volwaardig te kunnen meewegen?</a:t>
            </a:r>
          </a:p>
          <a:p>
            <a:pPr lvl="0"/>
            <a:endParaRPr lang="nl-NL">
              <a:solidFill>
                <a:schemeClr val="accent2"/>
              </a:solidFill>
            </a:endParaRPr>
          </a:p>
          <a:p>
            <a:pPr lvl="0"/>
            <a:r>
              <a:rPr lang="nl-NL">
                <a:solidFill>
                  <a:schemeClr val="accent2"/>
                </a:solidFill>
              </a:rPr>
              <a:t>Adviezen over </a:t>
            </a:r>
            <a:r>
              <a:rPr lang="nl-NL">
                <a:solidFill>
                  <a:srgbClr val="00B050"/>
                </a:solidFill>
              </a:rPr>
              <a:t>monitoringsprogramma’s</a:t>
            </a:r>
            <a:r>
              <a:rPr lang="nl-NL">
                <a:solidFill>
                  <a:schemeClr val="accent2"/>
                </a:solidFill>
              </a:rPr>
              <a:t> Second </a:t>
            </a:r>
            <a:r>
              <a:rPr lang="nl-NL" err="1">
                <a:solidFill>
                  <a:schemeClr val="accent2"/>
                </a:solidFill>
              </a:rPr>
              <a:t>opinions</a:t>
            </a:r>
            <a:r>
              <a:rPr lang="nl-NL">
                <a:solidFill>
                  <a:schemeClr val="accent2"/>
                </a:solidFill>
              </a:rPr>
              <a:t> </a:t>
            </a:r>
            <a:r>
              <a:rPr lang="nl-NL">
                <a:solidFill>
                  <a:srgbClr val="00B050"/>
                </a:solidFill>
              </a:rPr>
              <a:t>m.e.r.-beoordelingen </a:t>
            </a:r>
          </a:p>
        </p:txBody>
      </p:sp>
      <p:pic>
        <p:nvPicPr>
          <p:cNvPr id="13" name="Tijdelijke aanduiding voor inhoud 5" descr="Afbeelding met tekst, kaart&#10;&#10;Beschrijving is gegenereerd met zeer hoge betrouwbaarheid">
            <a:extLst>
              <a:ext uri="{FF2B5EF4-FFF2-40B4-BE49-F238E27FC236}">
                <a16:creationId xmlns:a16="http://schemas.microsoft.com/office/drawing/2014/main" id="{E4E083D3-AB77-4A5C-9E1E-39ACA8D30C6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gray">
          <a:xfrm>
            <a:off x="407368" y="2276872"/>
            <a:ext cx="3744409" cy="2160240"/>
          </a:xfrm>
          <a:prstGeom prst="rect">
            <a:avLst/>
          </a:prstGeom>
        </p:spPr>
      </p:pic>
    </p:spTree>
    <p:extLst>
      <p:ext uri="{BB962C8B-B14F-4D97-AF65-F5344CB8AC3E}">
        <p14:creationId xmlns:p14="http://schemas.microsoft.com/office/powerpoint/2010/main" val="1580396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62F644-EF80-4BE7-B753-BEE6E142CA0F}"/>
              </a:ext>
            </a:extLst>
          </p:cNvPr>
          <p:cNvSpPr>
            <a:spLocks noGrp="1"/>
          </p:cNvSpPr>
          <p:nvPr>
            <p:ph type="title"/>
          </p:nvPr>
        </p:nvSpPr>
        <p:spPr>
          <a:xfrm>
            <a:off x="1080000" y="765000"/>
            <a:ext cx="9312000" cy="648000"/>
          </a:xfrm>
        </p:spPr>
        <p:txBody>
          <a:bodyPr anchor="t">
            <a:normAutofit fontScale="90000"/>
          </a:bodyPr>
          <a:lstStyle/>
          <a:p>
            <a:r>
              <a:rPr lang="nl-NL">
                <a:solidFill>
                  <a:schemeClr val="accent3"/>
                </a:solidFill>
              </a:rPr>
              <a:t>Voor elk advies:</a:t>
            </a:r>
          </a:p>
        </p:txBody>
      </p:sp>
      <p:sp>
        <p:nvSpPr>
          <p:cNvPr id="3" name="Tijdelijke aanduiding voor inhoud 2">
            <a:extLst>
              <a:ext uri="{FF2B5EF4-FFF2-40B4-BE49-F238E27FC236}">
                <a16:creationId xmlns:a16="http://schemas.microsoft.com/office/drawing/2014/main" id="{E9372C49-3192-4BEE-9471-230ED977AD78}"/>
              </a:ext>
            </a:extLst>
          </p:cNvPr>
          <p:cNvSpPr>
            <a:spLocks noGrp="1"/>
          </p:cNvSpPr>
          <p:nvPr>
            <p:ph idx="1"/>
          </p:nvPr>
        </p:nvSpPr>
        <p:spPr>
          <a:xfrm>
            <a:off x="1079999" y="1720370"/>
            <a:ext cx="4576881" cy="4178230"/>
          </a:xfrm>
        </p:spPr>
        <p:txBody>
          <a:bodyPr>
            <a:normAutofit fontScale="92500" lnSpcReduction="20000"/>
          </a:bodyPr>
          <a:lstStyle/>
          <a:p>
            <a:r>
              <a:rPr lang="nl-NL" sz="3000">
                <a:solidFill>
                  <a:schemeClr val="accent2"/>
                </a:solidFill>
              </a:rPr>
              <a:t>Onafhankelijk &amp; deskundig</a:t>
            </a:r>
          </a:p>
          <a:p>
            <a:endParaRPr lang="nl-NL" sz="3000">
              <a:solidFill>
                <a:schemeClr val="accent2"/>
              </a:solidFill>
            </a:endParaRPr>
          </a:p>
          <a:p>
            <a:r>
              <a:rPr lang="nl-NL" sz="3000">
                <a:solidFill>
                  <a:schemeClr val="accent2"/>
                </a:solidFill>
              </a:rPr>
              <a:t>Werkgroep speciaal samengesteld voor ieder advies uit 250 deskundigen</a:t>
            </a:r>
          </a:p>
          <a:p>
            <a:endParaRPr lang="nl-NL" sz="3000">
              <a:solidFill>
                <a:schemeClr val="accent2"/>
              </a:solidFill>
            </a:endParaRPr>
          </a:p>
          <a:p>
            <a:r>
              <a:rPr lang="nl-NL" sz="3000">
                <a:solidFill>
                  <a:schemeClr val="accent2"/>
                </a:solidFill>
              </a:rPr>
              <a:t>Deskundigen-voorzitter-secretaris</a:t>
            </a:r>
          </a:p>
          <a:p>
            <a:endParaRPr lang="nl-NL" sz="3000">
              <a:solidFill>
                <a:schemeClr val="accent2"/>
              </a:solidFill>
            </a:endParaRPr>
          </a:p>
          <a:p>
            <a:r>
              <a:rPr lang="nl-NL" sz="3000">
                <a:solidFill>
                  <a:schemeClr val="accent2"/>
                </a:solidFill>
              </a:rPr>
              <a:t>Locatiebezoek/startgesprek, </a:t>
            </a:r>
            <a:r>
              <a:rPr lang="nl-NL" sz="3000" err="1">
                <a:solidFill>
                  <a:schemeClr val="accent2"/>
                </a:solidFill>
              </a:rPr>
              <a:t>werkgroepoverleggen</a:t>
            </a:r>
            <a:r>
              <a:rPr lang="nl-NL" sz="3000">
                <a:solidFill>
                  <a:schemeClr val="accent2"/>
                </a:solidFill>
              </a:rPr>
              <a:t>, adviesgesprek</a:t>
            </a:r>
          </a:p>
          <a:p>
            <a:endParaRPr lang="nl-NL"/>
          </a:p>
          <a:p>
            <a:endParaRPr lang="nl-NL"/>
          </a:p>
        </p:txBody>
      </p:sp>
      <p:pic>
        <p:nvPicPr>
          <p:cNvPr id="1026" name="Picture 2">
            <a:extLst>
              <a:ext uri="{FF2B5EF4-FFF2-40B4-BE49-F238E27FC236}">
                <a16:creationId xmlns:a16="http://schemas.microsoft.com/office/drawing/2014/main" id="{78BFF053-F209-49EB-89C6-F41DF0B6F2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395"/>
          <a:stretch/>
        </p:blipFill>
        <p:spPr bwMode="auto">
          <a:xfrm>
            <a:off x="6096001" y="1735568"/>
            <a:ext cx="5016000" cy="389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3882454"/>
      </p:ext>
    </p:extLst>
  </p:cSld>
  <p:clrMapOvr>
    <a:masterClrMapping/>
  </p:clrMapOvr>
</p:sld>
</file>

<file path=ppt/theme/theme1.xml><?xml version="1.0" encoding="utf-8"?>
<a:theme xmlns:a="http://schemas.openxmlformats.org/drawingml/2006/main" name="Commissie MER (16:9)">
  <a:themeElements>
    <a:clrScheme name="Kleuren Commissie MER PP">
      <a:dk1>
        <a:sysClr val="windowText" lastClr="000000"/>
      </a:dk1>
      <a:lt1>
        <a:sysClr val="window" lastClr="FFFFFF"/>
      </a:lt1>
      <a:dk2>
        <a:srgbClr val="000000"/>
      </a:dk2>
      <a:lt2>
        <a:srgbClr val="FFFFFF"/>
      </a:lt2>
      <a:accent1>
        <a:srgbClr val="91B2C2"/>
      </a:accent1>
      <a:accent2>
        <a:srgbClr val="266687"/>
      </a:accent2>
      <a:accent3>
        <a:srgbClr val="96AC0A"/>
      </a:accent3>
      <a:accent4>
        <a:srgbClr val="266687"/>
      </a:accent4>
      <a:accent5>
        <a:srgbClr val="91B2C2"/>
      </a:accent5>
      <a:accent6>
        <a:srgbClr val="96AC0A"/>
      </a:accent6>
      <a:hlink>
        <a:srgbClr val="000000"/>
      </a:hlink>
      <a:folHlink>
        <a:srgbClr val="000000"/>
      </a:folHlink>
    </a:clrScheme>
    <a:fontScheme name="Lettertypen Commissie MER P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a:defPPr>
      </a:lstStyle>
    </a:txDef>
  </a:objectDefaults>
  <a:extraClrSchemeLst/>
  <a:extLst>
    <a:ext uri="{05A4C25C-085E-4340-85A3-A5531E510DB2}">
      <thm15:themeFamily xmlns:thm15="http://schemas.microsoft.com/office/thememl/2012/main" name="Presentatie (breedbeeld) Commissie MER.potx" id="{98D6A698-40A7-4D3C-9FD2-CD1A2C8A4476}" vid="{5BEBF5E2-1F77-4C18-8E5C-E8D2BFC975E0}"/>
    </a:ext>
  </a:extLst>
</a:theme>
</file>

<file path=ppt/theme/theme2.xml><?xml version="1.0" encoding="utf-8"?>
<a:theme xmlns:a="http://schemas.openxmlformats.org/drawingml/2006/main" name="Office-thema">
  <a:themeElements>
    <a:clrScheme name="Kleuren Commissie MER PP">
      <a:dk1>
        <a:sysClr val="windowText" lastClr="000000"/>
      </a:dk1>
      <a:lt1>
        <a:sysClr val="window" lastClr="FFFFFF"/>
      </a:lt1>
      <a:dk2>
        <a:srgbClr val="000000"/>
      </a:dk2>
      <a:lt2>
        <a:srgbClr val="FFFFFF"/>
      </a:lt2>
      <a:accent1>
        <a:srgbClr val="9EC3D1"/>
      </a:accent1>
      <a:accent2>
        <a:srgbClr val="ADC3D3"/>
      </a:accent2>
      <a:accent3>
        <a:srgbClr val="96AC0A"/>
      </a:accent3>
      <a:accent4>
        <a:srgbClr val="006689"/>
      </a:accent4>
      <a:accent5>
        <a:srgbClr val="ADC3D3"/>
      </a:accent5>
      <a:accent6>
        <a:srgbClr val="758EB8"/>
      </a:accent6>
      <a:hlink>
        <a:srgbClr val="000000"/>
      </a:hlink>
      <a:folHlink>
        <a:srgbClr val="000000"/>
      </a:folHlink>
    </a:clrScheme>
    <a:fontScheme name="Lettertypen Commissie MER P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leuren Commissie MER PP">
      <a:dk1>
        <a:sysClr val="windowText" lastClr="000000"/>
      </a:dk1>
      <a:lt1>
        <a:sysClr val="window" lastClr="FFFFFF"/>
      </a:lt1>
      <a:dk2>
        <a:srgbClr val="000000"/>
      </a:dk2>
      <a:lt2>
        <a:srgbClr val="FFFFFF"/>
      </a:lt2>
      <a:accent1>
        <a:srgbClr val="9EC3D1"/>
      </a:accent1>
      <a:accent2>
        <a:srgbClr val="ADC3D3"/>
      </a:accent2>
      <a:accent3>
        <a:srgbClr val="96AC0A"/>
      </a:accent3>
      <a:accent4>
        <a:srgbClr val="006689"/>
      </a:accent4>
      <a:accent5>
        <a:srgbClr val="ADC3D3"/>
      </a:accent5>
      <a:accent6>
        <a:srgbClr val="758EB8"/>
      </a:accent6>
      <a:hlink>
        <a:srgbClr val="000000"/>
      </a:hlink>
      <a:folHlink>
        <a:srgbClr val="000000"/>
      </a:folHlink>
    </a:clrScheme>
    <a:fontScheme name="Lettertypen Commissie MER P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058CB0CCC5AB4CAEDBF1A238987987" ma:contentTypeVersion="16" ma:contentTypeDescription="Een nieuw document maken." ma:contentTypeScope="" ma:versionID="14d545efc7f3f1edc4bc6e2bf025a10b">
  <xsd:schema xmlns:xsd="http://www.w3.org/2001/XMLSchema" xmlns:xs="http://www.w3.org/2001/XMLSchema" xmlns:p="http://schemas.microsoft.com/office/2006/metadata/properties" xmlns:ns2="3e86303b-d84d-4411-8248-f792c5dc784a" xmlns:ns3="96f5b198-595e-4cf0-a661-5c1d538df494" xmlns:ns4="eac3eda4-e0c8-4238-8a3d-3a564a656a5b" targetNamespace="http://schemas.microsoft.com/office/2006/metadata/properties" ma:root="true" ma:fieldsID="78a8e7cbe76af1468a9b27011964d04b" ns2:_="" ns3:_="" ns4:_="">
    <xsd:import namespace="3e86303b-d84d-4411-8248-f792c5dc784a"/>
    <xsd:import namespace="96f5b198-595e-4cf0-a661-5c1d538df494"/>
    <xsd:import namespace="eac3eda4-e0c8-4238-8a3d-3a564a656a5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86303b-d84d-4411-8248-f792c5dc78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f85d4054-6d0c-4709-aaf5-95c0f58b49e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6f5b198-595e-4cf0-a661-5c1d538df494"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ac3eda4-e0c8-4238-8a3d-3a564a656a5b"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d8107c30-1ea0-43ef-8382-92dd82d6d9d0}" ma:internalName="TaxCatchAll" ma:showField="CatchAllData" ma:web="96f5b198-595e-4cf0-a661-5c1d538df4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96f5b198-595e-4cf0-a661-5c1d538df494">
      <UserInfo>
        <DisplayName>Roel Sillevis Smitt</DisplayName>
        <AccountId>177</AccountId>
        <AccountType/>
      </UserInfo>
    </SharedWithUsers>
    <lcf76f155ced4ddcb4097134ff3c332f xmlns="3e86303b-d84d-4411-8248-f792c5dc784a">
      <Terms xmlns="http://schemas.microsoft.com/office/infopath/2007/PartnerControls"/>
    </lcf76f155ced4ddcb4097134ff3c332f>
    <TaxCatchAll xmlns="eac3eda4-e0c8-4238-8a3d-3a564a656a5b" xsi:nil="true"/>
  </documentManagement>
</p:properties>
</file>

<file path=customXml/itemProps1.xml><?xml version="1.0" encoding="utf-8"?>
<ds:datastoreItem xmlns:ds="http://schemas.openxmlformats.org/officeDocument/2006/customXml" ds:itemID="{647173F3-04C7-4CA6-9075-629ED4BE4384}">
  <ds:schemaRefs>
    <ds:schemaRef ds:uri="3e86303b-d84d-4411-8248-f792c5dc784a"/>
    <ds:schemaRef ds:uri="96f5b198-595e-4cf0-a661-5c1d538df494"/>
    <ds:schemaRef ds:uri="eac3eda4-e0c8-4238-8a3d-3a564a656a5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43CC887-8842-4837-935D-162F629E168E}">
  <ds:schemaRefs>
    <ds:schemaRef ds:uri="http://schemas.microsoft.com/sharepoint/v3/contenttype/forms"/>
  </ds:schemaRefs>
</ds:datastoreItem>
</file>

<file path=customXml/itemProps3.xml><?xml version="1.0" encoding="utf-8"?>
<ds:datastoreItem xmlns:ds="http://schemas.openxmlformats.org/officeDocument/2006/customXml" ds:itemID="{CFFB64B5-75E7-408A-9DB9-FAB0699C1986}">
  <ds:schemaRefs>
    <ds:schemaRef ds:uri="3e86303b-d84d-4411-8248-f792c5dc784a"/>
    <ds:schemaRef ds:uri="96f5b198-595e-4cf0-a661-5c1d538df494"/>
    <ds:schemaRef ds:uri="eac3eda4-e0c8-4238-8a3d-3a564a656a5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mer_NL_basis16-9</Template>
  <TotalTime>0</TotalTime>
  <Words>2235</Words>
  <Application>Microsoft Office PowerPoint</Application>
  <PresentationFormat>Breedbeeld</PresentationFormat>
  <Paragraphs>297</Paragraphs>
  <Slides>28</Slides>
  <Notes>28</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28</vt:i4>
      </vt:variant>
    </vt:vector>
  </HeadingPairs>
  <TitlesOfParts>
    <vt:vector size="33" baseType="lpstr">
      <vt:lpstr>Arial</vt:lpstr>
      <vt:lpstr>FFMetaWebProNormal</vt:lpstr>
      <vt:lpstr>RijksoverheidSans</vt:lpstr>
      <vt:lpstr>Tw Cen MT</vt:lpstr>
      <vt:lpstr>Commissie MER (16:9)</vt:lpstr>
      <vt:lpstr>Programma</vt:lpstr>
      <vt:lpstr> Hoe helpt m.e.r., ook onder de Omgevingswet</vt:lpstr>
      <vt:lpstr>Kwaliteit van de leefomgeving</vt:lpstr>
      <vt:lpstr>Hoe helpt m.e.r.?</vt:lpstr>
      <vt:lpstr>Welke thema’s komen aan de orde?</vt:lpstr>
      <vt:lpstr>Wat staat er in een milieueffectrapport?</vt:lpstr>
      <vt:lpstr>M.e.r. helpt in het kort</vt:lpstr>
      <vt:lpstr>Hoe helpt de Commissie? </vt:lpstr>
      <vt:lpstr>Voor elk advies:</vt:lpstr>
      <vt:lpstr>In een advies:</vt:lpstr>
      <vt:lpstr>Kennisfunctie</vt:lpstr>
      <vt:lpstr>M.e.r. en Omgevingswet</vt:lpstr>
      <vt:lpstr>Soorten m.e.r.</vt:lpstr>
      <vt:lpstr>Wanneer m.e.r.? </vt:lpstr>
      <vt:lpstr>Wat is het doel van de Omgevingswet?</vt:lpstr>
      <vt:lpstr>PowerPoint-presentatie</vt:lpstr>
      <vt:lpstr>PowerPoint-presentatie</vt:lpstr>
      <vt:lpstr>Instrumenten</vt:lpstr>
      <vt:lpstr>Plan-m.e.r. in Omgevingswet</vt:lpstr>
      <vt:lpstr>Wat wordt anders?</vt:lpstr>
      <vt:lpstr>PowerPoint-presentatie</vt:lpstr>
      <vt:lpstr>Terugkoppeling workshop</vt:lpstr>
      <vt:lpstr>Ik heb een plan…</vt:lpstr>
      <vt:lpstr>Bij het bevoegd gezag…</vt:lpstr>
      <vt:lpstr>Notitie reikwijdte &amp; detailniveau + ter inzage</vt:lpstr>
      <vt:lpstr>Milieueffectrapport + ter inzage</vt:lpstr>
      <vt:lpstr>Bevoegd gezag neemt een besluit en houdt vinger aan de pols</vt:lpstr>
      <vt:lpstr>Terugkoppeling workshop</vt:lpstr>
    </vt:vector>
  </TitlesOfParts>
  <Manager/>
  <Company>Commissie MER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 is MER?</dc:title>
  <dc:subject/>
  <dc:creator>Roel Sillevis Smitt</dc:creator>
  <cp:keywords/>
  <dc:description>Versie 1.5 - 4 januari 2017_x000d_
Ontwikkeling sjabloon en macro's:_x000d_
www.JoulesUnlimited.nl_x000d_
Ontwerp lay out: Suggestie &amp; Illusie</dc:description>
  <cp:lastModifiedBy>Stans Koot</cp:lastModifiedBy>
  <cp:revision>2</cp:revision>
  <cp:lastPrinted>2022-03-15T14:29:46Z</cp:lastPrinted>
  <dcterms:created xsi:type="dcterms:W3CDTF">2022-01-21T08:17:49Z</dcterms:created>
  <dcterms:modified xsi:type="dcterms:W3CDTF">2022-09-12T15:27:35Z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0x010100A4058CB0CCC5AB4CAEDBF1A238987987</vt:lpwstr>
  </property>
  <property fmtid="{D5CDD505-2E9C-101B-9397-08002B2CF9AE}" pid="3" name="MediaServiceImageTags">
    <vt:lpwstr/>
  </property>
</Properties>
</file>